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1168" r:id="rId2"/>
    <p:sldId id="1098" r:id="rId3"/>
    <p:sldId id="343" r:id="rId4"/>
    <p:sldId id="1010" r:id="rId5"/>
    <p:sldId id="342" r:id="rId6"/>
    <p:sldId id="1146" r:id="rId7"/>
    <p:sldId id="1068" r:id="rId8"/>
    <p:sldId id="1167" r:id="rId9"/>
    <p:sldId id="1081" r:id="rId10"/>
    <p:sldId id="401" r:id="rId11"/>
    <p:sldId id="430" r:id="rId12"/>
    <p:sldId id="409" r:id="rId13"/>
    <p:sldId id="1101" r:id="rId14"/>
    <p:sldId id="1216" r:id="rId15"/>
    <p:sldId id="1209" r:id="rId16"/>
    <p:sldId id="1094" r:id="rId17"/>
    <p:sldId id="1144" r:id="rId18"/>
    <p:sldId id="1215" r:id="rId19"/>
    <p:sldId id="509" r:id="rId20"/>
    <p:sldId id="281" r:id="rId21"/>
    <p:sldId id="1043" r:id="rId22"/>
    <p:sldId id="1213" r:id="rId23"/>
    <p:sldId id="1042" r:id="rId24"/>
    <p:sldId id="1097" r:id="rId25"/>
    <p:sldId id="1206" r:id="rId26"/>
    <p:sldId id="1178" r:id="rId27"/>
    <p:sldId id="1197" r:id="rId28"/>
    <p:sldId id="1184" r:id="rId29"/>
    <p:sldId id="1201" r:id="rId30"/>
    <p:sldId id="1182" r:id="rId31"/>
    <p:sldId id="1183" r:id="rId32"/>
    <p:sldId id="1185" r:id="rId33"/>
    <p:sldId id="1203" r:id="rId34"/>
    <p:sldId id="1205" r:id="rId35"/>
    <p:sldId id="1166" r:id="rId36"/>
    <p:sldId id="1145" r:id="rId37"/>
    <p:sldId id="1204" r:id="rId38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A7A"/>
    <a:srgbClr val="BE4387"/>
    <a:srgbClr val="020314"/>
    <a:srgbClr val="F1D5A6"/>
    <a:srgbClr val="DDB582"/>
    <a:srgbClr val="F0D1A2"/>
    <a:srgbClr val="24140A"/>
    <a:srgbClr val="0045EF"/>
    <a:srgbClr val="FE3A38"/>
    <a:srgbClr val="343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092B4-97EC-4EA5-96ED-181F6B57A416}" v="46" dt="2023-06-20T13:07:59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Burrows" userId="00eaca0e2dad9c23" providerId="LiveId" clId="{5C5092B4-97EC-4EA5-96ED-181F6B57A416}"/>
    <pc:docChg chg="undo custSel addSld delSld modSld sldOrd">
      <pc:chgData name="Pam Burrows" userId="00eaca0e2dad9c23" providerId="LiveId" clId="{5C5092B4-97EC-4EA5-96ED-181F6B57A416}" dt="2023-06-20T13:08:28.760" v="108" actId="478"/>
      <pc:docMkLst>
        <pc:docMk/>
      </pc:docMkLst>
      <pc:sldChg chg="del">
        <pc:chgData name="Pam Burrows" userId="00eaca0e2dad9c23" providerId="LiveId" clId="{5C5092B4-97EC-4EA5-96ED-181F6B57A416}" dt="2023-06-20T13:03:51.640" v="8" actId="47"/>
        <pc:sldMkLst>
          <pc:docMk/>
          <pc:sldMk cId="3601659249" sldId="282"/>
        </pc:sldMkLst>
      </pc:sldChg>
      <pc:sldChg chg="del">
        <pc:chgData name="Pam Burrows" userId="00eaca0e2dad9c23" providerId="LiveId" clId="{5C5092B4-97EC-4EA5-96ED-181F6B57A416}" dt="2023-06-20T13:02:55.314" v="1" actId="47"/>
        <pc:sldMkLst>
          <pc:docMk/>
          <pc:sldMk cId="3489203454" sldId="1091"/>
        </pc:sldMkLst>
      </pc:sldChg>
      <pc:sldChg chg="modSp modAnim">
        <pc:chgData name="Pam Burrows" userId="00eaca0e2dad9c23" providerId="LiveId" clId="{5C5092B4-97EC-4EA5-96ED-181F6B57A416}" dt="2023-06-20T13:05:13.837" v="96" actId="6549"/>
        <pc:sldMkLst>
          <pc:docMk/>
          <pc:sldMk cId="3986865303" sldId="1144"/>
        </pc:sldMkLst>
        <pc:spChg chg="mod">
          <ac:chgData name="Pam Burrows" userId="00eaca0e2dad9c23" providerId="LiveId" clId="{5C5092B4-97EC-4EA5-96ED-181F6B57A416}" dt="2023-06-20T13:05:13.837" v="96" actId="6549"/>
          <ac:spMkLst>
            <pc:docMk/>
            <pc:sldMk cId="3986865303" sldId="1144"/>
            <ac:spMk id="4" creationId="{9D9328B5-C8E9-489A-82D5-1B72ECD7ED27}"/>
          </ac:spMkLst>
        </pc:spChg>
      </pc:sldChg>
      <pc:sldChg chg="del">
        <pc:chgData name="Pam Burrows" userId="00eaca0e2dad9c23" providerId="LiveId" clId="{5C5092B4-97EC-4EA5-96ED-181F6B57A416}" dt="2023-06-20T13:03:05.963" v="2" actId="47"/>
        <pc:sldMkLst>
          <pc:docMk/>
          <pc:sldMk cId="1975446959" sldId="1173"/>
        </pc:sldMkLst>
      </pc:sldChg>
      <pc:sldChg chg="ord">
        <pc:chgData name="Pam Burrows" userId="00eaca0e2dad9c23" providerId="LiveId" clId="{5C5092B4-97EC-4EA5-96ED-181F6B57A416}" dt="2023-06-20T13:06:54.564" v="99" actId="20578"/>
        <pc:sldMkLst>
          <pc:docMk/>
          <pc:sldMk cId="159565843" sldId="1178"/>
        </pc:sldMkLst>
      </pc:sldChg>
      <pc:sldChg chg="add">
        <pc:chgData name="Pam Burrows" userId="00eaca0e2dad9c23" providerId="LiveId" clId="{5C5092B4-97EC-4EA5-96ED-181F6B57A416}" dt="2023-06-20T13:07:36.985" v="103"/>
        <pc:sldMkLst>
          <pc:docMk/>
          <pc:sldMk cId="1963518354" sldId="1182"/>
        </pc:sldMkLst>
      </pc:sldChg>
      <pc:sldChg chg="add">
        <pc:chgData name="Pam Burrows" userId="00eaca0e2dad9c23" providerId="LiveId" clId="{5C5092B4-97EC-4EA5-96ED-181F6B57A416}" dt="2023-06-20T13:07:39.390" v="104"/>
        <pc:sldMkLst>
          <pc:docMk/>
          <pc:sldMk cId="586241736" sldId="1183"/>
        </pc:sldMkLst>
      </pc:sldChg>
      <pc:sldChg chg="add">
        <pc:chgData name="Pam Burrows" userId="00eaca0e2dad9c23" providerId="LiveId" clId="{5C5092B4-97EC-4EA5-96ED-181F6B57A416}" dt="2023-06-20T13:07:23.335" v="101"/>
        <pc:sldMkLst>
          <pc:docMk/>
          <pc:sldMk cId="2877407520" sldId="1184"/>
        </pc:sldMkLst>
      </pc:sldChg>
      <pc:sldChg chg="add">
        <pc:chgData name="Pam Burrows" userId="00eaca0e2dad9c23" providerId="LiveId" clId="{5C5092B4-97EC-4EA5-96ED-181F6B57A416}" dt="2023-06-20T13:07:40.468" v="105"/>
        <pc:sldMkLst>
          <pc:docMk/>
          <pc:sldMk cId="419231307" sldId="1185"/>
        </pc:sldMkLst>
      </pc:sldChg>
      <pc:sldChg chg="add setBg">
        <pc:chgData name="Pam Burrows" userId="00eaca0e2dad9c23" providerId="LiveId" clId="{5C5092B4-97EC-4EA5-96ED-181F6B57A416}" dt="2023-06-20T13:07:21.342" v="100"/>
        <pc:sldMkLst>
          <pc:docMk/>
          <pc:sldMk cId="3492824511" sldId="1197"/>
        </pc:sldMkLst>
      </pc:sldChg>
      <pc:sldChg chg="add">
        <pc:chgData name="Pam Burrows" userId="00eaca0e2dad9c23" providerId="LiveId" clId="{5C5092B4-97EC-4EA5-96ED-181F6B57A416}" dt="2023-06-20T13:07:35.178" v="102"/>
        <pc:sldMkLst>
          <pc:docMk/>
          <pc:sldMk cId="1463278044" sldId="1201"/>
        </pc:sldMkLst>
      </pc:sldChg>
      <pc:sldChg chg="delSp add mod setBg">
        <pc:chgData name="Pam Burrows" userId="00eaca0e2dad9c23" providerId="LiveId" clId="{5C5092B4-97EC-4EA5-96ED-181F6B57A416}" dt="2023-06-20T13:08:28.760" v="108" actId="478"/>
        <pc:sldMkLst>
          <pc:docMk/>
          <pc:sldMk cId="2445365667" sldId="1203"/>
        </pc:sldMkLst>
        <pc:spChg chg="del">
          <ac:chgData name="Pam Burrows" userId="00eaca0e2dad9c23" providerId="LiveId" clId="{5C5092B4-97EC-4EA5-96ED-181F6B57A416}" dt="2023-06-20T13:08:25.619" v="107" actId="478"/>
          <ac:spMkLst>
            <pc:docMk/>
            <pc:sldMk cId="2445365667" sldId="1203"/>
            <ac:spMk id="2" creationId="{A7168C84-53AE-E2A6-1C66-A0A1126D08CC}"/>
          </ac:spMkLst>
        </pc:spChg>
        <pc:spChg chg="del">
          <ac:chgData name="Pam Burrows" userId="00eaca0e2dad9c23" providerId="LiveId" clId="{5C5092B4-97EC-4EA5-96ED-181F6B57A416}" dt="2023-06-20T13:08:28.760" v="108" actId="478"/>
          <ac:spMkLst>
            <pc:docMk/>
            <pc:sldMk cId="2445365667" sldId="1203"/>
            <ac:spMk id="3" creationId="{5D8CED05-9C53-85E0-BA63-B10DD01A5AA1}"/>
          </ac:spMkLst>
        </pc:spChg>
      </pc:sldChg>
      <pc:sldChg chg="del">
        <pc:chgData name="Pam Burrows" userId="00eaca0e2dad9c23" providerId="LiveId" clId="{5C5092B4-97EC-4EA5-96ED-181F6B57A416}" dt="2023-06-20T13:03:36.279" v="3" actId="47"/>
        <pc:sldMkLst>
          <pc:docMk/>
          <pc:sldMk cId="1174323811" sldId="1208"/>
        </pc:sldMkLst>
      </pc:sldChg>
      <pc:sldChg chg="del">
        <pc:chgData name="Pam Burrows" userId="00eaca0e2dad9c23" providerId="LiveId" clId="{5C5092B4-97EC-4EA5-96ED-181F6B57A416}" dt="2023-06-20T13:03:49.788" v="5" actId="47"/>
        <pc:sldMkLst>
          <pc:docMk/>
          <pc:sldMk cId="3002967171" sldId="1210"/>
        </pc:sldMkLst>
      </pc:sldChg>
      <pc:sldChg chg="del">
        <pc:chgData name="Pam Burrows" userId="00eaca0e2dad9c23" providerId="LiveId" clId="{5C5092B4-97EC-4EA5-96ED-181F6B57A416}" dt="2023-06-20T13:03:50.599" v="6" actId="47"/>
        <pc:sldMkLst>
          <pc:docMk/>
          <pc:sldMk cId="4158679401" sldId="1211"/>
        </pc:sldMkLst>
      </pc:sldChg>
      <pc:sldChg chg="del">
        <pc:chgData name="Pam Burrows" userId="00eaca0e2dad9c23" providerId="LiveId" clId="{5C5092B4-97EC-4EA5-96ED-181F6B57A416}" dt="2023-06-20T13:03:51.072" v="7" actId="47"/>
        <pc:sldMkLst>
          <pc:docMk/>
          <pc:sldMk cId="1264081510" sldId="1212"/>
        </pc:sldMkLst>
      </pc:sldChg>
      <pc:sldChg chg="del">
        <pc:chgData name="Pam Burrows" userId="00eaca0e2dad9c23" providerId="LiveId" clId="{5C5092B4-97EC-4EA5-96ED-181F6B57A416}" dt="2023-06-20T13:03:52.228" v="9" actId="47"/>
        <pc:sldMkLst>
          <pc:docMk/>
          <pc:sldMk cId="315537231" sldId="1214"/>
        </pc:sldMkLst>
      </pc:sldChg>
      <pc:sldChg chg="addSp delSp modSp add mod">
        <pc:chgData name="Pam Burrows" userId="00eaca0e2dad9c23" providerId="LiveId" clId="{5C5092B4-97EC-4EA5-96ED-181F6B57A416}" dt="2023-06-20T13:04:39.188" v="57" actId="1076"/>
        <pc:sldMkLst>
          <pc:docMk/>
          <pc:sldMk cId="2044923925" sldId="1216"/>
        </pc:sldMkLst>
        <pc:spChg chg="add del mod">
          <ac:chgData name="Pam Burrows" userId="00eaca0e2dad9c23" providerId="LiveId" clId="{5C5092B4-97EC-4EA5-96ED-181F6B57A416}" dt="2023-06-20T13:04:11.430" v="12" actId="478"/>
          <ac:spMkLst>
            <pc:docMk/>
            <pc:sldMk cId="2044923925" sldId="1216"/>
            <ac:spMk id="3" creationId="{DDBFBB02-F95C-F68B-50EB-190B64F5C7F4}"/>
          </ac:spMkLst>
        </pc:spChg>
        <pc:spChg chg="add del mod">
          <ac:chgData name="Pam Burrows" userId="00eaca0e2dad9c23" providerId="LiveId" clId="{5C5092B4-97EC-4EA5-96ED-181F6B57A416}" dt="2023-06-20T13:04:39.188" v="57" actId="1076"/>
          <ac:spMkLst>
            <pc:docMk/>
            <pc:sldMk cId="2044923925" sldId="1216"/>
            <ac:spMk id="5" creationId="{575DF017-F5F6-4AF8-8A48-837A7209B277}"/>
          </ac:spMkLst>
        </pc:spChg>
        <pc:picChg chg="del">
          <ac:chgData name="Pam Burrows" userId="00eaca0e2dad9c23" providerId="LiveId" clId="{5C5092B4-97EC-4EA5-96ED-181F6B57A416}" dt="2023-06-20T13:04:13.490" v="13" actId="478"/>
          <ac:picMkLst>
            <pc:docMk/>
            <pc:sldMk cId="2044923925" sldId="1216"/>
            <ac:picMk id="4" creationId="{17FC1962-A05F-46A4-8AF5-4CD3C734784F}"/>
          </ac:picMkLst>
        </pc:picChg>
      </pc:sldChg>
      <pc:sldChg chg="del">
        <pc:chgData name="Pam Burrows" userId="00eaca0e2dad9c23" providerId="LiveId" clId="{5C5092B4-97EC-4EA5-96ED-181F6B57A416}" dt="2023-06-20T13:03:41.706" v="4" actId="47"/>
        <pc:sldMkLst>
          <pc:docMk/>
          <pc:sldMk cId="4244095670" sldId="1216"/>
        </pc:sldMkLst>
      </pc:sldChg>
      <pc:sldChg chg="del">
        <pc:chgData name="Pam Burrows" userId="00eaca0e2dad9c23" providerId="LiveId" clId="{5C5092B4-97EC-4EA5-96ED-181F6B57A416}" dt="2023-06-20T13:02:35.373" v="0" actId="47"/>
        <pc:sldMkLst>
          <pc:docMk/>
          <pc:sldMk cId="165949393" sldId="121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7DBF4-71B1-4481-B6C2-9C01DF01AC7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09EAF7F-C930-480E-B634-A6F689F1976E}">
      <dgm:prSet phldrT="[Text]"/>
      <dgm:spPr/>
      <dgm:t>
        <a:bodyPr/>
        <a:lstStyle/>
        <a:p>
          <a:r>
            <a:rPr lang="en-GB" b="1" dirty="0"/>
            <a:t>cue</a:t>
          </a:r>
        </a:p>
      </dgm:t>
    </dgm:pt>
    <dgm:pt modelId="{6C2271EB-2513-40FB-BF79-655B6287646F}" type="parTrans" cxnId="{319C706B-B376-4898-AA2B-F4D9140F1DCE}">
      <dgm:prSet/>
      <dgm:spPr/>
      <dgm:t>
        <a:bodyPr/>
        <a:lstStyle/>
        <a:p>
          <a:endParaRPr lang="en-GB"/>
        </a:p>
      </dgm:t>
    </dgm:pt>
    <dgm:pt modelId="{517872D8-E3C0-45B0-8FB3-87881069F0F5}" type="sibTrans" cxnId="{319C706B-B376-4898-AA2B-F4D9140F1DCE}">
      <dgm:prSet/>
      <dgm:spPr/>
      <dgm:t>
        <a:bodyPr/>
        <a:lstStyle/>
        <a:p>
          <a:endParaRPr lang="en-GB"/>
        </a:p>
      </dgm:t>
    </dgm:pt>
    <dgm:pt modelId="{8D204CFD-B07F-436A-AAE0-66A9051133A8}">
      <dgm:prSet phldrT="[Text]"/>
      <dgm:spPr/>
      <dgm:t>
        <a:bodyPr/>
        <a:lstStyle/>
        <a:p>
          <a:r>
            <a:rPr lang="en-GB" b="1" dirty="0"/>
            <a:t>response</a:t>
          </a:r>
        </a:p>
      </dgm:t>
    </dgm:pt>
    <dgm:pt modelId="{464EF18E-68B5-4475-9964-557407C3E1A1}" type="parTrans" cxnId="{7A36F22F-1E9F-4CDC-9316-95BC8A4BC743}">
      <dgm:prSet/>
      <dgm:spPr/>
      <dgm:t>
        <a:bodyPr/>
        <a:lstStyle/>
        <a:p>
          <a:endParaRPr lang="en-GB"/>
        </a:p>
      </dgm:t>
    </dgm:pt>
    <dgm:pt modelId="{5994E4A8-725E-4B94-8607-D2F5BEABD247}" type="sibTrans" cxnId="{7A36F22F-1E9F-4CDC-9316-95BC8A4BC743}">
      <dgm:prSet/>
      <dgm:spPr/>
      <dgm:t>
        <a:bodyPr/>
        <a:lstStyle/>
        <a:p>
          <a:endParaRPr lang="en-GB"/>
        </a:p>
      </dgm:t>
    </dgm:pt>
    <dgm:pt modelId="{4667D6AC-983F-4B1C-9CE0-8635EE022C85}">
      <dgm:prSet phldrT="[Text]"/>
      <dgm:spPr/>
      <dgm:t>
        <a:bodyPr/>
        <a:lstStyle/>
        <a:p>
          <a:r>
            <a:rPr lang="en-GB" b="1" dirty="0"/>
            <a:t>reward</a:t>
          </a:r>
        </a:p>
      </dgm:t>
    </dgm:pt>
    <dgm:pt modelId="{004766AA-6E5A-4838-9F13-E79F909F5231}" type="parTrans" cxnId="{C8A5B97E-9AFC-4BFA-8B1A-490E3DDE1C69}">
      <dgm:prSet/>
      <dgm:spPr/>
      <dgm:t>
        <a:bodyPr/>
        <a:lstStyle/>
        <a:p>
          <a:endParaRPr lang="en-GB"/>
        </a:p>
      </dgm:t>
    </dgm:pt>
    <dgm:pt modelId="{FA7626FE-6A71-4190-9D8C-C13E18328A3F}" type="sibTrans" cxnId="{C8A5B97E-9AFC-4BFA-8B1A-490E3DDE1C69}">
      <dgm:prSet/>
      <dgm:spPr/>
      <dgm:t>
        <a:bodyPr/>
        <a:lstStyle/>
        <a:p>
          <a:endParaRPr lang="en-GB"/>
        </a:p>
      </dgm:t>
    </dgm:pt>
    <dgm:pt modelId="{20DD4922-8BAF-4631-80C0-12925F15EABE}">
      <dgm:prSet/>
      <dgm:spPr/>
      <dgm:t>
        <a:bodyPr/>
        <a:lstStyle/>
        <a:p>
          <a:r>
            <a:rPr lang="en-GB" b="1" dirty="0"/>
            <a:t>craving</a:t>
          </a:r>
        </a:p>
      </dgm:t>
    </dgm:pt>
    <dgm:pt modelId="{47E2450F-90C5-40BF-8173-9BB9BE414437}" type="parTrans" cxnId="{5E562D6C-B594-40E2-91A3-182218EBA88C}">
      <dgm:prSet/>
      <dgm:spPr/>
      <dgm:t>
        <a:bodyPr/>
        <a:lstStyle/>
        <a:p>
          <a:endParaRPr lang="en-GB"/>
        </a:p>
      </dgm:t>
    </dgm:pt>
    <dgm:pt modelId="{751522AD-D13E-42EB-BD6D-BE543B34F88F}" type="sibTrans" cxnId="{5E562D6C-B594-40E2-91A3-182218EBA88C}">
      <dgm:prSet/>
      <dgm:spPr/>
      <dgm:t>
        <a:bodyPr/>
        <a:lstStyle/>
        <a:p>
          <a:endParaRPr lang="en-GB"/>
        </a:p>
      </dgm:t>
    </dgm:pt>
    <dgm:pt modelId="{3BF0FFFD-6001-4BF0-B1D1-60AF07B260CB}" type="pres">
      <dgm:prSet presAssocID="{E457DBF4-71B1-4481-B6C2-9C01DF01AC70}" presName="compositeShape" presStyleCnt="0">
        <dgm:presLayoutVars>
          <dgm:chMax val="7"/>
          <dgm:dir/>
          <dgm:resizeHandles val="exact"/>
        </dgm:presLayoutVars>
      </dgm:prSet>
      <dgm:spPr/>
    </dgm:pt>
    <dgm:pt modelId="{332FA905-1D85-49EC-AA7C-7D58CEB547E5}" type="pres">
      <dgm:prSet presAssocID="{E457DBF4-71B1-4481-B6C2-9C01DF01AC70}" presName="wedge1" presStyleLbl="node1" presStyleIdx="0" presStyleCnt="4"/>
      <dgm:spPr/>
    </dgm:pt>
    <dgm:pt modelId="{3B0C840F-6E22-435E-9E5F-40E057D44721}" type="pres">
      <dgm:prSet presAssocID="{E457DBF4-71B1-4481-B6C2-9C01DF01AC70}" presName="dummy1a" presStyleCnt="0"/>
      <dgm:spPr/>
    </dgm:pt>
    <dgm:pt modelId="{D3707911-083A-4BD3-BA75-2F9809DE367C}" type="pres">
      <dgm:prSet presAssocID="{E457DBF4-71B1-4481-B6C2-9C01DF01AC70}" presName="dummy1b" presStyleCnt="0"/>
      <dgm:spPr/>
    </dgm:pt>
    <dgm:pt modelId="{836A1CB0-F635-4920-A9B2-8D2EDE33BEB5}" type="pres">
      <dgm:prSet presAssocID="{E457DBF4-71B1-4481-B6C2-9C01DF01AC7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BF1F66-6CD9-4DF5-A7F5-38438257FDC3}" type="pres">
      <dgm:prSet presAssocID="{E457DBF4-71B1-4481-B6C2-9C01DF01AC70}" presName="wedge2" presStyleLbl="node1" presStyleIdx="1" presStyleCnt="4"/>
      <dgm:spPr/>
    </dgm:pt>
    <dgm:pt modelId="{1986F07A-F07B-4A1D-BFFA-50BAA9EFCAF5}" type="pres">
      <dgm:prSet presAssocID="{E457DBF4-71B1-4481-B6C2-9C01DF01AC70}" presName="dummy2a" presStyleCnt="0"/>
      <dgm:spPr/>
    </dgm:pt>
    <dgm:pt modelId="{9F83ED32-6332-466B-85E7-AC5AF94E57B4}" type="pres">
      <dgm:prSet presAssocID="{E457DBF4-71B1-4481-B6C2-9C01DF01AC70}" presName="dummy2b" presStyleCnt="0"/>
      <dgm:spPr/>
    </dgm:pt>
    <dgm:pt modelId="{07C614C0-C930-487A-8FB8-BC433F630A63}" type="pres">
      <dgm:prSet presAssocID="{E457DBF4-71B1-4481-B6C2-9C01DF01AC7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610F0FD-EDF5-4C2A-BDBF-3BE999EE1127}" type="pres">
      <dgm:prSet presAssocID="{E457DBF4-71B1-4481-B6C2-9C01DF01AC70}" presName="wedge3" presStyleLbl="node1" presStyleIdx="2" presStyleCnt="4"/>
      <dgm:spPr/>
    </dgm:pt>
    <dgm:pt modelId="{A04EC6FD-DB3F-4A1C-96CD-220F056D5208}" type="pres">
      <dgm:prSet presAssocID="{E457DBF4-71B1-4481-B6C2-9C01DF01AC70}" presName="dummy3a" presStyleCnt="0"/>
      <dgm:spPr/>
    </dgm:pt>
    <dgm:pt modelId="{57B3135D-EF42-48C0-ADEE-CBDAA0BA4697}" type="pres">
      <dgm:prSet presAssocID="{E457DBF4-71B1-4481-B6C2-9C01DF01AC70}" presName="dummy3b" presStyleCnt="0"/>
      <dgm:spPr/>
    </dgm:pt>
    <dgm:pt modelId="{A346D9AA-3B33-4A1D-9753-F15CAF846865}" type="pres">
      <dgm:prSet presAssocID="{E457DBF4-71B1-4481-B6C2-9C01DF01AC7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461EF70-E122-4AC4-8833-37CA6DC6853F}" type="pres">
      <dgm:prSet presAssocID="{E457DBF4-71B1-4481-B6C2-9C01DF01AC70}" presName="wedge4" presStyleLbl="node1" presStyleIdx="3" presStyleCnt="4"/>
      <dgm:spPr/>
    </dgm:pt>
    <dgm:pt modelId="{FA0C95E8-DF23-4AC7-A6F8-5E2F5E21F707}" type="pres">
      <dgm:prSet presAssocID="{E457DBF4-71B1-4481-B6C2-9C01DF01AC70}" presName="dummy4a" presStyleCnt="0"/>
      <dgm:spPr/>
    </dgm:pt>
    <dgm:pt modelId="{F99B1EC6-B83D-4A47-B860-9C89AC64B959}" type="pres">
      <dgm:prSet presAssocID="{E457DBF4-71B1-4481-B6C2-9C01DF01AC70}" presName="dummy4b" presStyleCnt="0"/>
      <dgm:spPr/>
    </dgm:pt>
    <dgm:pt modelId="{B1C36A6A-DD27-4E8B-AA68-DAFE02CFA67B}" type="pres">
      <dgm:prSet presAssocID="{E457DBF4-71B1-4481-B6C2-9C01DF01AC7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71E0BC4-CBB0-4A8F-BA44-FCECAA380D81}" type="pres">
      <dgm:prSet presAssocID="{517872D8-E3C0-45B0-8FB3-87881069F0F5}" presName="arrowWedge1" presStyleLbl="fgSibTrans2D1" presStyleIdx="0" presStyleCnt="4"/>
      <dgm:spPr/>
    </dgm:pt>
    <dgm:pt modelId="{02950B5A-C03D-4BDF-847B-7DD42143FDB2}" type="pres">
      <dgm:prSet presAssocID="{751522AD-D13E-42EB-BD6D-BE543B34F88F}" presName="arrowWedge2" presStyleLbl="fgSibTrans2D1" presStyleIdx="1" presStyleCnt="4"/>
      <dgm:spPr/>
    </dgm:pt>
    <dgm:pt modelId="{232B5E66-5444-4575-BD31-3EE49F31070E}" type="pres">
      <dgm:prSet presAssocID="{5994E4A8-725E-4B94-8607-D2F5BEABD247}" presName="arrowWedge3" presStyleLbl="fgSibTrans2D1" presStyleIdx="2" presStyleCnt="4"/>
      <dgm:spPr/>
    </dgm:pt>
    <dgm:pt modelId="{AEF262B2-A179-4682-8EBB-8F6F9FAB81C7}" type="pres">
      <dgm:prSet presAssocID="{FA7626FE-6A71-4190-9D8C-C13E18328A3F}" presName="arrowWedge4" presStyleLbl="fgSibTrans2D1" presStyleIdx="3" presStyleCnt="4"/>
      <dgm:spPr/>
    </dgm:pt>
  </dgm:ptLst>
  <dgm:cxnLst>
    <dgm:cxn modelId="{6A026E13-B409-4929-872C-5987726561F0}" type="presOf" srcId="{4667D6AC-983F-4B1C-9CE0-8635EE022C85}" destId="{8461EF70-E122-4AC4-8833-37CA6DC6853F}" srcOrd="0" destOrd="0" presId="urn:microsoft.com/office/officeart/2005/8/layout/cycle8"/>
    <dgm:cxn modelId="{BE861D1D-0B43-484F-A31B-90E6EC62944F}" type="presOf" srcId="{20DD4922-8BAF-4631-80C0-12925F15EABE}" destId="{07C614C0-C930-487A-8FB8-BC433F630A63}" srcOrd="1" destOrd="0" presId="urn:microsoft.com/office/officeart/2005/8/layout/cycle8"/>
    <dgm:cxn modelId="{7A36F22F-1E9F-4CDC-9316-95BC8A4BC743}" srcId="{E457DBF4-71B1-4481-B6C2-9C01DF01AC70}" destId="{8D204CFD-B07F-436A-AAE0-66A9051133A8}" srcOrd="2" destOrd="0" parTransId="{464EF18E-68B5-4475-9964-557407C3E1A1}" sibTransId="{5994E4A8-725E-4B94-8607-D2F5BEABD247}"/>
    <dgm:cxn modelId="{4C739940-662C-4408-96C7-9A6474FE0CED}" type="presOf" srcId="{8D204CFD-B07F-436A-AAE0-66A9051133A8}" destId="{A346D9AA-3B33-4A1D-9753-F15CAF846865}" srcOrd="1" destOrd="0" presId="urn:microsoft.com/office/officeart/2005/8/layout/cycle8"/>
    <dgm:cxn modelId="{319C706B-B376-4898-AA2B-F4D9140F1DCE}" srcId="{E457DBF4-71B1-4481-B6C2-9C01DF01AC70}" destId="{409EAF7F-C930-480E-B634-A6F689F1976E}" srcOrd="0" destOrd="0" parTransId="{6C2271EB-2513-40FB-BF79-655B6287646F}" sibTransId="{517872D8-E3C0-45B0-8FB3-87881069F0F5}"/>
    <dgm:cxn modelId="{5E562D6C-B594-40E2-91A3-182218EBA88C}" srcId="{E457DBF4-71B1-4481-B6C2-9C01DF01AC70}" destId="{20DD4922-8BAF-4631-80C0-12925F15EABE}" srcOrd="1" destOrd="0" parTransId="{47E2450F-90C5-40BF-8173-9BB9BE414437}" sibTransId="{751522AD-D13E-42EB-BD6D-BE543B34F88F}"/>
    <dgm:cxn modelId="{F87B177D-3C92-42B1-96F8-0253E4E96A1C}" type="presOf" srcId="{20DD4922-8BAF-4631-80C0-12925F15EABE}" destId="{E7BF1F66-6CD9-4DF5-A7F5-38438257FDC3}" srcOrd="0" destOrd="0" presId="urn:microsoft.com/office/officeart/2005/8/layout/cycle8"/>
    <dgm:cxn modelId="{C8A5B97E-9AFC-4BFA-8B1A-490E3DDE1C69}" srcId="{E457DBF4-71B1-4481-B6C2-9C01DF01AC70}" destId="{4667D6AC-983F-4B1C-9CE0-8635EE022C85}" srcOrd="3" destOrd="0" parTransId="{004766AA-6E5A-4838-9F13-E79F909F5231}" sibTransId="{FA7626FE-6A71-4190-9D8C-C13E18328A3F}"/>
    <dgm:cxn modelId="{8A3DD094-DF07-4CA9-958D-9FD316BB4B04}" type="presOf" srcId="{8D204CFD-B07F-436A-AAE0-66A9051133A8}" destId="{3610F0FD-EDF5-4C2A-BDBF-3BE999EE1127}" srcOrd="0" destOrd="0" presId="urn:microsoft.com/office/officeart/2005/8/layout/cycle8"/>
    <dgm:cxn modelId="{649C0CAA-3C6A-4615-AFCF-A58676F23C8D}" type="presOf" srcId="{409EAF7F-C930-480E-B634-A6F689F1976E}" destId="{332FA905-1D85-49EC-AA7C-7D58CEB547E5}" srcOrd="0" destOrd="0" presId="urn:microsoft.com/office/officeart/2005/8/layout/cycle8"/>
    <dgm:cxn modelId="{D55B15B5-8AD8-4DDB-B8AA-C3D48B355289}" type="presOf" srcId="{4667D6AC-983F-4B1C-9CE0-8635EE022C85}" destId="{B1C36A6A-DD27-4E8B-AA68-DAFE02CFA67B}" srcOrd="1" destOrd="0" presId="urn:microsoft.com/office/officeart/2005/8/layout/cycle8"/>
    <dgm:cxn modelId="{D2D47ADE-457E-4319-A115-4861BC4BE22A}" type="presOf" srcId="{E457DBF4-71B1-4481-B6C2-9C01DF01AC70}" destId="{3BF0FFFD-6001-4BF0-B1D1-60AF07B260CB}" srcOrd="0" destOrd="0" presId="urn:microsoft.com/office/officeart/2005/8/layout/cycle8"/>
    <dgm:cxn modelId="{775364FB-D1EE-4043-BDCB-B22C260DFEB9}" type="presOf" srcId="{409EAF7F-C930-480E-B634-A6F689F1976E}" destId="{836A1CB0-F635-4920-A9B2-8D2EDE33BEB5}" srcOrd="1" destOrd="0" presId="urn:microsoft.com/office/officeart/2005/8/layout/cycle8"/>
    <dgm:cxn modelId="{BDEB5586-2759-4938-A5EE-7C27A85A68ED}" type="presParOf" srcId="{3BF0FFFD-6001-4BF0-B1D1-60AF07B260CB}" destId="{332FA905-1D85-49EC-AA7C-7D58CEB547E5}" srcOrd="0" destOrd="0" presId="urn:microsoft.com/office/officeart/2005/8/layout/cycle8"/>
    <dgm:cxn modelId="{9D6AA206-A6D9-4CEA-9648-6429E07E8DF0}" type="presParOf" srcId="{3BF0FFFD-6001-4BF0-B1D1-60AF07B260CB}" destId="{3B0C840F-6E22-435E-9E5F-40E057D44721}" srcOrd="1" destOrd="0" presId="urn:microsoft.com/office/officeart/2005/8/layout/cycle8"/>
    <dgm:cxn modelId="{B1131516-E025-46BE-8C8D-B77D8C04B75A}" type="presParOf" srcId="{3BF0FFFD-6001-4BF0-B1D1-60AF07B260CB}" destId="{D3707911-083A-4BD3-BA75-2F9809DE367C}" srcOrd="2" destOrd="0" presId="urn:microsoft.com/office/officeart/2005/8/layout/cycle8"/>
    <dgm:cxn modelId="{47FC5D49-8D75-48A0-ACC0-D0BF2DD876FE}" type="presParOf" srcId="{3BF0FFFD-6001-4BF0-B1D1-60AF07B260CB}" destId="{836A1CB0-F635-4920-A9B2-8D2EDE33BEB5}" srcOrd="3" destOrd="0" presId="urn:microsoft.com/office/officeart/2005/8/layout/cycle8"/>
    <dgm:cxn modelId="{D78423EB-6E53-4AF7-82A1-95EA3654FDE0}" type="presParOf" srcId="{3BF0FFFD-6001-4BF0-B1D1-60AF07B260CB}" destId="{E7BF1F66-6CD9-4DF5-A7F5-38438257FDC3}" srcOrd="4" destOrd="0" presId="urn:microsoft.com/office/officeart/2005/8/layout/cycle8"/>
    <dgm:cxn modelId="{46CA1576-B799-4420-B73C-EBBD05AE6059}" type="presParOf" srcId="{3BF0FFFD-6001-4BF0-B1D1-60AF07B260CB}" destId="{1986F07A-F07B-4A1D-BFFA-50BAA9EFCAF5}" srcOrd="5" destOrd="0" presId="urn:microsoft.com/office/officeart/2005/8/layout/cycle8"/>
    <dgm:cxn modelId="{D0ABCE74-CA61-4BEF-B255-B98E604A9EC2}" type="presParOf" srcId="{3BF0FFFD-6001-4BF0-B1D1-60AF07B260CB}" destId="{9F83ED32-6332-466B-85E7-AC5AF94E57B4}" srcOrd="6" destOrd="0" presId="urn:microsoft.com/office/officeart/2005/8/layout/cycle8"/>
    <dgm:cxn modelId="{576C9692-EBED-484B-B1C6-FFEF1F3DF466}" type="presParOf" srcId="{3BF0FFFD-6001-4BF0-B1D1-60AF07B260CB}" destId="{07C614C0-C930-487A-8FB8-BC433F630A63}" srcOrd="7" destOrd="0" presId="urn:microsoft.com/office/officeart/2005/8/layout/cycle8"/>
    <dgm:cxn modelId="{EE4000D6-183A-4D1B-A5B5-A9A5914BDA1B}" type="presParOf" srcId="{3BF0FFFD-6001-4BF0-B1D1-60AF07B260CB}" destId="{3610F0FD-EDF5-4C2A-BDBF-3BE999EE1127}" srcOrd="8" destOrd="0" presId="urn:microsoft.com/office/officeart/2005/8/layout/cycle8"/>
    <dgm:cxn modelId="{8072B889-5BA9-444B-97BA-A1FBE0909003}" type="presParOf" srcId="{3BF0FFFD-6001-4BF0-B1D1-60AF07B260CB}" destId="{A04EC6FD-DB3F-4A1C-96CD-220F056D5208}" srcOrd="9" destOrd="0" presId="urn:microsoft.com/office/officeart/2005/8/layout/cycle8"/>
    <dgm:cxn modelId="{A547EFC6-1605-4205-A614-ACCCDC9BE74D}" type="presParOf" srcId="{3BF0FFFD-6001-4BF0-B1D1-60AF07B260CB}" destId="{57B3135D-EF42-48C0-ADEE-CBDAA0BA4697}" srcOrd="10" destOrd="0" presId="urn:microsoft.com/office/officeart/2005/8/layout/cycle8"/>
    <dgm:cxn modelId="{637ADA70-45A0-4164-9EA4-C95A2BAE031F}" type="presParOf" srcId="{3BF0FFFD-6001-4BF0-B1D1-60AF07B260CB}" destId="{A346D9AA-3B33-4A1D-9753-F15CAF846865}" srcOrd="11" destOrd="0" presId="urn:microsoft.com/office/officeart/2005/8/layout/cycle8"/>
    <dgm:cxn modelId="{261C045A-0D4B-45A7-A05F-BE740FD4AAC0}" type="presParOf" srcId="{3BF0FFFD-6001-4BF0-B1D1-60AF07B260CB}" destId="{8461EF70-E122-4AC4-8833-37CA6DC6853F}" srcOrd="12" destOrd="0" presId="urn:microsoft.com/office/officeart/2005/8/layout/cycle8"/>
    <dgm:cxn modelId="{230C3A9D-634F-4BE2-A57C-6CA74636E729}" type="presParOf" srcId="{3BF0FFFD-6001-4BF0-B1D1-60AF07B260CB}" destId="{FA0C95E8-DF23-4AC7-A6F8-5E2F5E21F707}" srcOrd="13" destOrd="0" presId="urn:microsoft.com/office/officeart/2005/8/layout/cycle8"/>
    <dgm:cxn modelId="{017C905B-0622-499B-8947-61A3FD4A6371}" type="presParOf" srcId="{3BF0FFFD-6001-4BF0-B1D1-60AF07B260CB}" destId="{F99B1EC6-B83D-4A47-B860-9C89AC64B959}" srcOrd="14" destOrd="0" presId="urn:microsoft.com/office/officeart/2005/8/layout/cycle8"/>
    <dgm:cxn modelId="{EC0E7C85-65C7-4EEA-9DA5-00F98D40F980}" type="presParOf" srcId="{3BF0FFFD-6001-4BF0-B1D1-60AF07B260CB}" destId="{B1C36A6A-DD27-4E8B-AA68-DAFE02CFA67B}" srcOrd="15" destOrd="0" presId="urn:microsoft.com/office/officeart/2005/8/layout/cycle8"/>
    <dgm:cxn modelId="{71C6123E-CCB5-494F-9679-D4700FD4976B}" type="presParOf" srcId="{3BF0FFFD-6001-4BF0-B1D1-60AF07B260CB}" destId="{771E0BC4-CBB0-4A8F-BA44-FCECAA380D81}" srcOrd="16" destOrd="0" presId="urn:microsoft.com/office/officeart/2005/8/layout/cycle8"/>
    <dgm:cxn modelId="{F6679E20-E5DA-4C64-B69F-4870F7CEAFFF}" type="presParOf" srcId="{3BF0FFFD-6001-4BF0-B1D1-60AF07B260CB}" destId="{02950B5A-C03D-4BDF-847B-7DD42143FDB2}" srcOrd="17" destOrd="0" presId="urn:microsoft.com/office/officeart/2005/8/layout/cycle8"/>
    <dgm:cxn modelId="{E343F6D5-6B59-481F-82EC-DD4E417F9D86}" type="presParOf" srcId="{3BF0FFFD-6001-4BF0-B1D1-60AF07B260CB}" destId="{232B5E66-5444-4575-BD31-3EE49F31070E}" srcOrd="18" destOrd="0" presId="urn:microsoft.com/office/officeart/2005/8/layout/cycle8"/>
    <dgm:cxn modelId="{BB4C6CA7-FB4D-4E37-80C8-F5B376863144}" type="presParOf" srcId="{3BF0FFFD-6001-4BF0-B1D1-60AF07B260CB}" destId="{AEF262B2-A179-4682-8EBB-8F6F9FAB81C7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67C64C-7120-42CC-9E7D-374EA671EF2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EE58FAD-E9A5-4779-A2B7-CBE8354F6C21}">
      <dgm:prSet phldrT="[Text]" custT="1"/>
      <dgm:spPr/>
      <dgm:t>
        <a:bodyPr/>
        <a:lstStyle/>
        <a:p>
          <a:endParaRPr lang="en-GB" sz="3600" dirty="0"/>
        </a:p>
        <a:p>
          <a:r>
            <a:rPr lang="en-GB" sz="3600" b="1" dirty="0"/>
            <a:t>action</a:t>
          </a:r>
        </a:p>
      </dgm:t>
    </dgm:pt>
    <dgm:pt modelId="{BDF50671-FF12-40DB-A502-BC465CE4DD08}" type="parTrans" cxnId="{A81797DA-4D26-4A32-B2D6-FE2A867BB257}">
      <dgm:prSet/>
      <dgm:spPr/>
      <dgm:t>
        <a:bodyPr/>
        <a:lstStyle/>
        <a:p>
          <a:endParaRPr lang="en-GB"/>
        </a:p>
      </dgm:t>
    </dgm:pt>
    <dgm:pt modelId="{22255404-672C-47D1-811E-FAD7B32E6076}" type="sibTrans" cxnId="{A81797DA-4D26-4A32-B2D6-FE2A867BB257}">
      <dgm:prSet/>
      <dgm:spPr/>
      <dgm:t>
        <a:bodyPr/>
        <a:lstStyle/>
        <a:p>
          <a:endParaRPr lang="en-GB"/>
        </a:p>
      </dgm:t>
    </dgm:pt>
    <dgm:pt modelId="{73D7A87F-78B1-4843-8D22-CDC0EFD3E63A}">
      <dgm:prSet phldrT="[Text]" custT="1"/>
      <dgm:spPr/>
      <dgm:t>
        <a:bodyPr/>
        <a:lstStyle/>
        <a:p>
          <a:r>
            <a:rPr lang="en-GB" sz="3600" b="1" dirty="0"/>
            <a:t>process</a:t>
          </a:r>
        </a:p>
      </dgm:t>
    </dgm:pt>
    <dgm:pt modelId="{6C84F342-7A66-4813-9814-D5C37C95E4EA}" type="parTrans" cxnId="{DB5260CB-29ED-4B84-BA70-932A225D2AAC}">
      <dgm:prSet/>
      <dgm:spPr/>
      <dgm:t>
        <a:bodyPr/>
        <a:lstStyle/>
        <a:p>
          <a:endParaRPr lang="en-GB"/>
        </a:p>
      </dgm:t>
    </dgm:pt>
    <dgm:pt modelId="{7484F547-8201-4C16-8EC3-A751220FBEFC}" type="sibTrans" cxnId="{DB5260CB-29ED-4B84-BA70-932A225D2AAC}">
      <dgm:prSet/>
      <dgm:spPr/>
      <dgm:t>
        <a:bodyPr/>
        <a:lstStyle/>
        <a:p>
          <a:endParaRPr lang="en-GB"/>
        </a:p>
      </dgm:t>
    </dgm:pt>
    <dgm:pt modelId="{0EA067DE-E5D5-418E-A97D-141DD091CC2C}">
      <dgm:prSet phldrT="[Text]" custT="1"/>
      <dgm:spPr/>
      <dgm:t>
        <a:bodyPr/>
        <a:lstStyle/>
        <a:p>
          <a:r>
            <a:rPr lang="en-GB" sz="3600" b="1" dirty="0"/>
            <a:t>identity</a:t>
          </a:r>
        </a:p>
      </dgm:t>
    </dgm:pt>
    <dgm:pt modelId="{42133DF2-EB5D-4B97-9919-3F17E5B5AF4E}" type="parTrans" cxnId="{F15FFD86-6DCF-4A79-9B03-0A9F3348A384}">
      <dgm:prSet/>
      <dgm:spPr/>
      <dgm:t>
        <a:bodyPr/>
        <a:lstStyle/>
        <a:p>
          <a:endParaRPr lang="en-GB"/>
        </a:p>
      </dgm:t>
    </dgm:pt>
    <dgm:pt modelId="{C7886DDC-B9F9-4E2D-A547-50E077B3296C}" type="sibTrans" cxnId="{F15FFD86-6DCF-4A79-9B03-0A9F3348A384}">
      <dgm:prSet/>
      <dgm:spPr/>
      <dgm:t>
        <a:bodyPr/>
        <a:lstStyle/>
        <a:p>
          <a:endParaRPr lang="en-GB"/>
        </a:p>
      </dgm:t>
    </dgm:pt>
    <dgm:pt modelId="{C5BF6EDB-05E8-4D64-8378-CDAF406AD55A}" type="pres">
      <dgm:prSet presAssocID="{6B67C64C-7120-42CC-9E7D-374EA671EF24}" presName="Name0" presStyleCnt="0">
        <dgm:presLayoutVars>
          <dgm:dir/>
          <dgm:animLvl val="lvl"/>
          <dgm:resizeHandles val="exact"/>
        </dgm:presLayoutVars>
      </dgm:prSet>
      <dgm:spPr/>
    </dgm:pt>
    <dgm:pt modelId="{6B16F87D-61D7-4982-8C65-7E16D40F6B88}" type="pres">
      <dgm:prSet presAssocID="{2EE58FAD-E9A5-4779-A2B7-CBE8354F6C21}" presName="Name8" presStyleCnt="0"/>
      <dgm:spPr/>
    </dgm:pt>
    <dgm:pt modelId="{255E4CAE-D945-41B9-A61C-2F04C32CFCE7}" type="pres">
      <dgm:prSet presAssocID="{2EE58FAD-E9A5-4779-A2B7-CBE8354F6C21}" presName="level" presStyleLbl="node1" presStyleIdx="0" presStyleCnt="3">
        <dgm:presLayoutVars>
          <dgm:chMax val="1"/>
          <dgm:bulletEnabled val="1"/>
        </dgm:presLayoutVars>
      </dgm:prSet>
      <dgm:spPr/>
    </dgm:pt>
    <dgm:pt modelId="{A1C9AF9A-9AC3-4B94-B5DB-8544ED6DA18C}" type="pres">
      <dgm:prSet presAssocID="{2EE58FAD-E9A5-4779-A2B7-CBE8354F6C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F75C35D-6907-455B-B0C2-FC1C69CC1EBB}" type="pres">
      <dgm:prSet presAssocID="{73D7A87F-78B1-4843-8D22-CDC0EFD3E63A}" presName="Name8" presStyleCnt="0"/>
      <dgm:spPr/>
    </dgm:pt>
    <dgm:pt modelId="{61D45277-02F6-4D86-8906-3B783FCB81DB}" type="pres">
      <dgm:prSet presAssocID="{73D7A87F-78B1-4843-8D22-CDC0EFD3E63A}" presName="level" presStyleLbl="node1" presStyleIdx="1" presStyleCnt="3">
        <dgm:presLayoutVars>
          <dgm:chMax val="1"/>
          <dgm:bulletEnabled val="1"/>
        </dgm:presLayoutVars>
      </dgm:prSet>
      <dgm:spPr/>
    </dgm:pt>
    <dgm:pt modelId="{21FEB66F-5C6E-472C-B734-9951E1E0B114}" type="pres">
      <dgm:prSet presAssocID="{73D7A87F-78B1-4843-8D22-CDC0EFD3E6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43846C4-6F7D-45E4-AB1B-C7B46A5F8B1D}" type="pres">
      <dgm:prSet presAssocID="{0EA067DE-E5D5-418E-A97D-141DD091CC2C}" presName="Name8" presStyleCnt="0"/>
      <dgm:spPr/>
    </dgm:pt>
    <dgm:pt modelId="{0394FC88-C837-40DB-826E-8C2FBD78F4D3}" type="pres">
      <dgm:prSet presAssocID="{0EA067DE-E5D5-418E-A97D-141DD091CC2C}" presName="level" presStyleLbl="node1" presStyleIdx="2" presStyleCnt="3">
        <dgm:presLayoutVars>
          <dgm:chMax val="1"/>
          <dgm:bulletEnabled val="1"/>
        </dgm:presLayoutVars>
      </dgm:prSet>
      <dgm:spPr/>
    </dgm:pt>
    <dgm:pt modelId="{EB037578-4024-465C-A1CA-311F9BAE9FE7}" type="pres">
      <dgm:prSet presAssocID="{0EA067DE-E5D5-418E-A97D-141DD091CC2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6D2F08-6453-4D42-BA65-44C6CE88326B}" type="presOf" srcId="{73D7A87F-78B1-4843-8D22-CDC0EFD3E63A}" destId="{61D45277-02F6-4D86-8906-3B783FCB81DB}" srcOrd="0" destOrd="0" presId="urn:microsoft.com/office/officeart/2005/8/layout/pyramid1"/>
    <dgm:cxn modelId="{25F4FE34-A868-445F-A8CB-A4651052F1DB}" type="presOf" srcId="{2EE58FAD-E9A5-4779-A2B7-CBE8354F6C21}" destId="{255E4CAE-D945-41B9-A61C-2F04C32CFCE7}" srcOrd="0" destOrd="0" presId="urn:microsoft.com/office/officeart/2005/8/layout/pyramid1"/>
    <dgm:cxn modelId="{F15FFD86-6DCF-4A79-9B03-0A9F3348A384}" srcId="{6B67C64C-7120-42CC-9E7D-374EA671EF24}" destId="{0EA067DE-E5D5-418E-A97D-141DD091CC2C}" srcOrd="2" destOrd="0" parTransId="{42133DF2-EB5D-4B97-9919-3F17E5B5AF4E}" sibTransId="{C7886DDC-B9F9-4E2D-A547-50E077B3296C}"/>
    <dgm:cxn modelId="{5878C29F-4A61-442C-8EB3-D3394AF59479}" type="presOf" srcId="{0EA067DE-E5D5-418E-A97D-141DD091CC2C}" destId="{EB037578-4024-465C-A1CA-311F9BAE9FE7}" srcOrd="1" destOrd="0" presId="urn:microsoft.com/office/officeart/2005/8/layout/pyramid1"/>
    <dgm:cxn modelId="{4425A4B1-931B-4432-9A0D-A90A33E7BED1}" type="presOf" srcId="{2EE58FAD-E9A5-4779-A2B7-CBE8354F6C21}" destId="{A1C9AF9A-9AC3-4B94-B5DB-8544ED6DA18C}" srcOrd="1" destOrd="0" presId="urn:microsoft.com/office/officeart/2005/8/layout/pyramid1"/>
    <dgm:cxn modelId="{DB5260CB-29ED-4B84-BA70-932A225D2AAC}" srcId="{6B67C64C-7120-42CC-9E7D-374EA671EF24}" destId="{73D7A87F-78B1-4843-8D22-CDC0EFD3E63A}" srcOrd="1" destOrd="0" parTransId="{6C84F342-7A66-4813-9814-D5C37C95E4EA}" sibTransId="{7484F547-8201-4C16-8EC3-A751220FBEFC}"/>
    <dgm:cxn modelId="{A81797DA-4D26-4A32-B2D6-FE2A867BB257}" srcId="{6B67C64C-7120-42CC-9E7D-374EA671EF24}" destId="{2EE58FAD-E9A5-4779-A2B7-CBE8354F6C21}" srcOrd="0" destOrd="0" parTransId="{BDF50671-FF12-40DB-A502-BC465CE4DD08}" sibTransId="{22255404-672C-47D1-811E-FAD7B32E6076}"/>
    <dgm:cxn modelId="{FCFD16F2-D2B3-4398-96E0-C545C678CDC4}" type="presOf" srcId="{73D7A87F-78B1-4843-8D22-CDC0EFD3E63A}" destId="{21FEB66F-5C6E-472C-B734-9951E1E0B114}" srcOrd="1" destOrd="0" presId="urn:microsoft.com/office/officeart/2005/8/layout/pyramid1"/>
    <dgm:cxn modelId="{670130FB-2792-43CF-9EF8-CD9679B5F285}" type="presOf" srcId="{6B67C64C-7120-42CC-9E7D-374EA671EF24}" destId="{C5BF6EDB-05E8-4D64-8378-CDAF406AD55A}" srcOrd="0" destOrd="0" presId="urn:microsoft.com/office/officeart/2005/8/layout/pyramid1"/>
    <dgm:cxn modelId="{09C732FE-9503-4CF4-9B7D-67D2A15DB037}" type="presOf" srcId="{0EA067DE-E5D5-418E-A97D-141DD091CC2C}" destId="{0394FC88-C837-40DB-826E-8C2FBD78F4D3}" srcOrd="0" destOrd="0" presId="urn:microsoft.com/office/officeart/2005/8/layout/pyramid1"/>
    <dgm:cxn modelId="{9DAB10F8-CC70-4463-AA80-92D8313E9860}" type="presParOf" srcId="{C5BF6EDB-05E8-4D64-8378-CDAF406AD55A}" destId="{6B16F87D-61D7-4982-8C65-7E16D40F6B88}" srcOrd="0" destOrd="0" presId="urn:microsoft.com/office/officeart/2005/8/layout/pyramid1"/>
    <dgm:cxn modelId="{0F912412-1F4D-42BD-AD05-0755719780C2}" type="presParOf" srcId="{6B16F87D-61D7-4982-8C65-7E16D40F6B88}" destId="{255E4CAE-D945-41B9-A61C-2F04C32CFCE7}" srcOrd="0" destOrd="0" presId="urn:microsoft.com/office/officeart/2005/8/layout/pyramid1"/>
    <dgm:cxn modelId="{F60E81AF-F62E-40EC-AB2E-5817D5E4463A}" type="presParOf" srcId="{6B16F87D-61D7-4982-8C65-7E16D40F6B88}" destId="{A1C9AF9A-9AC3-4B94-B5DB-8544ED6DA18C}" srcOrd="1" destOrd="0" presId="urn:microsoft.com/office/officeart/2005/8/layout/pyramid1"/>
    <dgm:cxn modelId="{F43FD4D8-97B6-4DF4-84D7-F52FF171D859}" type="presParOf" srcId="{C5BF6EDB-05E8-4D64-8378-CDAF406AD55A}" destId="{DF75C35D-6907-455B-B0C2-FC1C69CC1EBB}" srcOrd="1" destOrd="0" presId="urn:microsoft.com/office/officeart/2005/8/layout/pyramid1"/>
    <dgm:cxn modelId="{89BB38D9-6F3C-49C4-A8D6-7BA6A7C8FAF5}" type="presParOf" srcId="{DF75C35D-6907-455B-B0C2-FC1C69CC1EBB}" destId="{61D45277-02F6-4D86-8906-3B783FCB81DB}" srcOrd="0" destOrd="0" presId="urn:microsoft.com/office/officeart/2005/8/layout/pyramid1"/>
    <dgm:cxn modelId="{12D45F80-B600-49F3-A84B-5EE968D68FDA}" type="presParOf" srcId="{DF75C35D-6907-455B-B0C2-FC1C69CC1EBB}" destId="{21FEB66F-5C6E-472C-B734-9951E1E0B114}" srcOrd="1" destOrd="0" presId="urn:microsoft.com/office/officeart/2005/8/layout/pyramid1"/>
    <dgm:cxn modelId="{98D6BB84-9493-48DC-AA41-7F4B9AE031FC}" type="presParOf" srcId="{C5BF6EDB-05E8-4D64-8378-CDAF406AD55A}" destId="{343846C4-6F7D-45E4-AB1B-C7B46A5F8B1D}" srcOrd="2" destOrd="0" presId="urn:microsoft.com/office/officeart/2005/8/layout/pyramid1"/>
    <dgm:cxn modelId="{FB93EE97-5710-46CE-B473-BF8C1AFD5313}" type="presParOf" srcId="{343846C4-6F7D-45E4-AB1B-C7B46A5F8B1D}" destId="{0394FC88-C837-40DB-826E-8C2FBD78F4D3}" srcOrd="0" destOrd="0" presId="urn:microsoft.com/office/officeart/2005/8/layout/pyramid1"/>
    <dgm:cxn modelId="{21F7A991-8006-4C39-A754-EB73DB2BFF8D}" type="presParOf" srcId="{343846C4-6F7D-45E4-AB1B-C7B46A5F8B1D}" destId="{EB037578-4024-465C-A1CA-311F9BAE9FE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FA905-1D85-49EC-AA7C-7D58CEB547E5}">
      <dsp:nvSpPr>
        <dsp:cNvPr id="0" name=""/>
        <dsp:cNvSpPr/>
      </dsp:nvSpPr>
      <dsp:spPr>
        <a:xfrm>
          <a:off x="2865267" y="350052"/>
          <a:ext cx="4691409" cy="4691409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cue</a:t>
          </a:r>
        </a:p>
      </dsp:txBody>
      <dsp:txXfrm>
        <a:off x="5355623" y="1322402"/>
        <a:ext cx="1731353" cy="1284552"/>
      </dsp:txXfrm>
    </dsp:sp>
    <dsp:sp modelId="{E7BF1F66-6CD9-4DF5-A7F5-38438257FDC3}">
      <dsp:nvSpPr>
        <dsp:cNvPr id="0" name=""/>
        <dsp:cNvSpPr/>
      </dsp:nvSpPr>
      <dsp:spPr>
        <a:xfrm>
          <a:off x="2865267" y="507549"/>
          <a:ext cx="4691409" cy="4691409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craving</a:t>
          </a:r>
        </a:p>
      </dsp:txBody>
      <dsp:txXfrm>
        <a:off x="5355623" y="2942055"/>
        <a:ext cx="1731353" cy="1284552"/>
      </dsp:txXfrm>
    </dsp:sp>
    <dsp:sp modelId="{3610F0FD-EDF5-4C2A-BDBF-3BE999EE1127}">
      <dsp:nvSpPr>
        <dsp:cNvPr id="0" name=""/>
        <dsp:cNvSpPr/>
      </dsp:nvSpPr>
      <dsp:spPr>
        <a:xfrm>
          <a:off x="2707770" y="507549"/>
          <a:ext cx="4691409" cy="4691409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response</a:t>
          </a:r>
        </a:p>
      </dsp:txBody>
      <dsp:txXfrm>
        <a:off x="3177469" y="2942055"/>
        <a:ext cx="1731353" cy="1284552"/>
      </dsp:txXfrm>
    </dsp:sp>
    <dsp:sp modelId="{8461EF70-E122-4AC4-8833-37CA6DC6853F}">
      <dsp:nvSpPr>
        <dsp:cNvPr id="0" name=""/>
        <dsp:cNvSpPr/>
      </dsp:nvSpPr>
      <dsp:spPr>
        <a:xfrm>
          <a:off x="2707770" y="350052"/>
          <a:ext cx="4691409" cy="4691409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b="1" kern="1200" dirty="0"/>
            <a:t>reward</a:t>
          </a:r>
        </a:p>
      </dsp:txBody>
      <dsp:txXfrm>
        <a:off x="3177469" y="1322402"/>
        <a:ext cx="1731353" cy="1284552"/>
      </dsp:txXfrm>
    </dsp:sp>
    <dsp:sp modelId="{771E0BC4-CBB0-4A8F-BA44-FCECAA380D81}">
      <dsp:nvSpPr>
        <dsp:cNvPr id="0" name=""/>
        <dsp:cNvSpPr/>
      </dsp:nvSpPr>
      <dsp:spPr>
        <a:xfrm>
          <a:off x="2574846" y="59631"/>
          <a:ext cx="5272250" cy="527225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50B5A-C03D-4BDF-847B-7DD42143FDB2}">
      <dsp:nvSpPr>
        <dsp:cNvPr id="0" name=""/>
        <dsp:cNvSpPr/>
      </dsp:nvSpPr>
      <dsp:spPr>
        <a:xfrm>
          <a:off x="2574846" y="217128"/>
          <a:ext cx="5272250" cy="527225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B5E66-5444-4575-BD31-3EE49F31070E}">
      <dsp:nvSpPr>
        <dsp:cNvPr id="0" name=""/>
        <dsp:cNvSpPr/>
      </dsp:nvSpPr>
      <dsp:spPr>
        <a:xfrm>
          <a:off x="2417349" y="217128"/>
          <a:ext cx="5272250" cy="527225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262B2-A179-4682-8EBB-8F6F9FAB81C7}">
      <dsp:nvSpPr>
        <dsp:cNvPr id="0" name=""/>
        <dsp:cNvSpPr/>
      </dsp:nvSpPr>
      <dsp:spPr>
        <a:xfrm>
          <a:off x="2417349" y="59631"/>
          <a:ext cx="5272250" cy="527225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E4CAE-D945-41B9-A61C-2F04C32CFCE7}">
      <dsp:nvSpPr>
        <dsp:cNvPr id="0" name=""/>
        <dsp:cNvSpPr/>
      </dsp:nvSpPr>
      <dsp:spPr>
        <a:xfrm>
          <a:off x="2317376" y="0"/>
          <a:ext cx="2317376" cy="1746655"/>
        </a:xfrm>
        <a:prstGeom prst="trapezoid">
          <a:avLst>
            <a:gd name="adj" fmla="val 663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action</a:t>
          </a:r>
        </a:p>
      </dsp:txBody>
      <dsp:txXfrm>
        <a:off x="2317376" y="0"/>
        <a:ext cx="2317376" cy="1746655"/>
      </dsp:txXfrm>
    </dsp:sp>
    <dsp:sp modelId="{61D45277-02F6-4D86-8906-3B783FCB81DB}">
      <dsp:nvSpPr>
        <dsp:cNvPr id="0" name=""/>
        <dsp:cNvSpPr/>
      </dsp:nvSpPr>
      <dsp:spPr>
        <a:xfrm>
          <a:off x="1158688" y="1746655"/>
          <a:ext cx="4634753" cy="1746655"/>
        </a:xfrm>
        <a:prstGeom prst="trapezoid">
          <a:avLst>
            <a:gd name="adj" fmla="val 663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process</a:t>
          </a:r>
        </a:p>
      </dsp:txBody>
      <dsp:txXfrm>
        <a:off x="1969770" y="1746655"/>
        <a:ext cx="3012589" cy="1746655"/>
      </dsp:txXfrm>
    </dsp:sp>
    <dsp:sp modelId="{0394FC88-C837-40DB-826E-8C2FBD78F4D3}">
      <dsp:nvSpPr>
        <dsp:cNvPr id="0" name=""/>
        <dsp:cNvSpPr/>
      </dsp:nvSpPr>
      <dsp:spPr>
        <a:xfrm>
          <a:off x="0" y="3493310"/>
          <a:ext cx="6952130" cy="1746655"/>
        </a:xfrm>
        <a:prstGeom prst="trapezoid">
          <a:avLst>
            <a:gd name="adj" fmla="val 6633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1" kern="1200" dirty="0"/>
            <a:t>identity</a:t>
          </a:r>
        </a:p>
      </dsp:txBody>
      <dsp:txXfrm>
        <a:off x="1216622" y="3493310"/>
        <a:ext cx="4518884" cy="1746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5:13:35.2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 68 24575,'-7'0'0,"1"1"0,0 0 0,-1 0 0,1 0 0,0 1 0,-1 0 0,1 0 0,-11 6 0,16-7 0,-1 0 0,1-1 0,0 1 0,0 0 0,0-1 0,0 1 0,0 0 0,-1 0 0,2 0 0,-1 0 0,0 0 0,0 0 0,0 1 0,0-1 0,1 0 0,-1 0 0,0 0 0,1 1 0,0-1 0,-1 0 0,1 1 0,-1-1 0,1 0 0,0 1 0,0-1 0,0 1 0,0-1 0,0 0 0,0 1 0,0-1 0,1 0 0,-1 1 0,0-1 0,1 0 0,-1 1 0,1-1 0,-1 0 0,1 1 0,0-1 0,0 0 0,-1 0 0,1 0 0,0 0 0,0 0 0,0 0 0,0 0 0,0 0 0,2 1 0,2 2 0,0 1 0,1-1 0,0-1 0,0 1 0,0-1 0,0 0 0,0 0 0,8 2 0,-11-4 0,1 0 0,0 1 0,0-1 0,-1-1 0,1 1 0,0-1 0,0 1 0,0-1 0,0 0 0,0-1 0,0 1 0,0-1 0,0 1 0,-1-1 0,7-2 0,-9 2 0,0 1 0,0-1 0,0 1 0,0-1 0,0 0 0,0 0 0,0 1 0,0-1 0,0 0 0,-1 0 0,1 0 0,0 0 0,0 0 0,-1 0 0,1 0 0,-1 0 0,1 0 0,-1-1 0,1 1 0,-1 0 0,0 0 0,1 0 0,-1-1 0,0 1 0,0 0 0,0 0 0,0-1 0,0 1 0,0 0 0,0 0 0,-1-1 0,1 1 0,0 0 0,-1 0 0,1 0 0,0 0 0,-1-1 0,0 1 0,1 0 0,-1 0 0,0 0 0,1 0 0,-1 0 0,-2-1 0,0-1 0,0-1 0,0 1 0,0 0 0,0 0 0,-1 1 0,1-1 0,-1 1 0,0-1 0,0 1 0,1 0 0,-8-2 0,8 3 0,-1 0 0,1 0 0,0 1 0,-1-1 0,1 1 0,-1 0 0,1 0 0,-1 0 0,1 0 0,-1 0 0,1 1 0,-1 0 0,1-1 0,-1 1 0,-5 3 0,7-2 0,0 0 0,1 0 0,-1 0 0,0 0 0,1 0 0,0 0 0,-1 0 0,1 1 0,0-1 0,0 0 0,0 1 0,1-1 0,-1 1 0,0-1 0,1 1 0,0 0 0,0-1 0,0 1 0,0-1 0,0 1 0,1 3 0,-1-9 0,0 0 0,0 1 0,0-1 0,1 0 0,0 1 0,-1-1 0,1 0 0,0 1 0,0-1 0,0 1 0,1-1 0,-1 1 0,1 0 0,-1-1 0,1 1 0,0 0 0,0 0 0,0 0 0,0 0 0,0 1 0,0-1 0,0 0 0,1 1 0,-1 0 0,0-1 0,1 1 0,0 0 0,-1 0 0,1 1 0,-1-1 0,1 0 0,0 1 0,0 0 0,-1-1 0,1 1 0,0 0 0,0 0 0,-1 1 0,1-1 0,0 1 0,-1-1 0,1 1 0,0 0 0,-1 0 0,1 0 0,-1 0 0,1 0 0,-1 1 0,0-1 0,1 1 0,-1 0 0,0-1 0,0 1 0,0 0 0,0 0 0,-1 0 0,1 1 0,0-1 0,-1 0 0,0 1 0,1-1 0,-1 1 0,0-1 0,0 1 0,0-1 0,-1 1 0,1 0 0,-1 0 0,1 4 0,-2-10 0,1 0 0,-1-1 0,0 1 0,-1 0 0,1 0 0,0 0 0,-1-1 0,0 1 0,0 1 0,0-1 0,0 0 0,0 0 0,0 1 0,-1-1 0,1 1 0,-1 0 0,0 0 0,1 0 0,-1 0 0,0 0 0,0 1 0,0-1 0,-1 1 0,1 0 0,-4-1 0,3 0 0,-1 0 0,0 0 0,0 1 0,0 0 0,0 0 0,0 0 0,0 1 0,0-1 0,0 1 0,0 1 0,0-1 0,0 1 0,0-1 0,0 2 0,0-1 0,-8 3 0,11-2 0,0-1 0,1 1 0,-1-1 0,0 1 0,1-1 0,-1 1 0,1 0 0,-1 0 0,1 0 0,0 0 0,0 0 0,0 0 0,0 0 0,0 0 0,0 1 0,0-1 0,1 0 0,-1 0 0,1 1 0,0-1 0,0 0 0,0 1 0,0-1 0,0 0 0,0 1 0,1-1 0,-1 0 0,1 1 0,-1-1 0,1 0 0,1 3 0,0 0 0,0-1 0,0 0 0,0 0 0,0 0 0,0 0 0,1-1 0,0 1 0,-1-1 0,2 1 0,-1-1 0,0 0 0,1 0 0,-1 0 0,1-1 0,5 4 0,-7-5 0,0-1 0,1 1 0,-1 0 0,0-1 0,1 1 0,-1-1 0,0 0 0,1 0 0,-1 0 0,0 0 0,1 0 0,-1 0 0,0-1 0,1 1 0,-1-1 0,0 1 0,1-1 0,-1 0 0,0 0 0,0 0 0,0 0 0,0-1 0,0 1 0,0 0 0,0-1 0,-1 0 0,1 1 0,0-1 0,-1 0 0,1 0 0,-1 0 0,2-2 0,-1 1 0,0-1 0,-1 1 0,1-1 0,-1 1 0,1-1 0,-1 0 0,0 0 0,0 1 0,-1-1 0,1 0 0,-1 0 0,0 0 0,0 0 0,0 0 0,-1 0 0,1 0 0,-1 0 0,0 1 0,-2-7 0,1 7 0,0-1 0,0 1 0,0 0 0,-1 0 0,1 0 0,-1 0 0,0 0 0,0 0 0,0 1 0,-1-1 0,1 1 0,0 0 0,-1 0 0,0 0 0,1 0 0,-1 1 0,0 0 0,0-1 0,0 1 0,0 1 0,-8-2 0,10 2 0,0 0 0,0 0 0,0 0 0,-1 0 0,1 0 0,0 0 0,0 0 0,0 1 0,0-1 0,-1 1 0,1 0 0,0-1 0,0 1 0,0 0 0,0 0 0,0 0 0,1 1 0,-1-1 0,0 0 0,0 1 0,1-1 0,-1 1 0,1 0 0,-1-1 0,1 1 0,0 0 0,0 0 0,0 0 0,0 0 0,0 0 0,0 0 0,0 0 0,1 0 0,-1 0 0,1 0 0,-1 1 0,1-1 0,0 0 0,0 0 0,0 3 0,1-2 0,-1 1 0,1-1 0,0 0 0,0 1 0,0-1 0,0 0 0,1 0 0,-1 0 0,1 0 0,0 0 0,0 0 0,0 0 0,0 0 0,1-1 0,-1 1 0,1-1 0,-1 0 0,1 1 0,0-1 0,0-1 0,0 1 0,0 0 0,0-1 0,0 1 0,1-1 0,-1 0 0,0 0 0,1 0 0,-1-1 0,7 1 0,-5 0 0,0 0 0,0 0 0,0-1 0,0 0 0,0 0 0,0 0 0,0-1 0,0 0 0,0 0 0,0 0 0,0 0 0,-1-1 0,1 1 0,0-1 0,-1-1 0,0 1 0,1-1 0,-1 1 0,0-1 0,0 0 0,6-6 0,-9 7 0,0 0 0,0 0 0,0 1 0,0-1 0,-1 0 0,1 0 0,0 0 0,-1 0 0,1 0 0,-1 0 0,0 0 0,0 0 0,0 0 0,0 0 0,0-1 0,0 1 0,0 0 0,-1 0 0,1 0 0,-1 0 0,1 0 0,-1 0 0,0 1 0,0-1 0,0 0 0,0 0 0,0 0 0,0 1 0,-1-1 0,1 1 0,0-1 0,-1 1 0,-2-3 0,1 1 0,0 1 0,0-1 0,0 1 0,0 0 0,-1 0 0,1 0 0,-1 0 0,0 1 0,1-1 0,-1 1 0,0 0 0,0 0 0,0 0 0,1 1 0,-1 0 0,0-1 0,-4 1 0,6 1 0,0 0 0,0 0 0,0 0 0,0 0 0,1 0 0,-1 0 0,0 0 0,1 1 0,-1-1 0,1 0 0,0 1 0,-1 0 0,1-1 0,0 1 0,0 0 0,0-1 0,0 1 0,0 0 0,0 0 0,1 0 0,-1 0 0,0 0 0,1 0 0,0 0 0,-1 0 0,1 0 0,0 0 0,0 0 0,0 0 0,1 0 0,-1 0 0,0 0 0,1 2 0,-1 1 0,1-1 0,-1 0 0,1 1 0,0-1 0,0 0 0,1 1 0,-1-1 0,1 0 0,0 0 0,0 0 0,0 0 0,0-1 0,1 1 0,4 5 0,-4-7 0,-1-1 0,1 1 0,0-1 0,0 0 0,0 0 0,0 0 0,-1 0 0,1 0 0,0 0 0,1-1 0,-1 1 0,0-1 0,0 0 0,0 0 0,0 0 0,0-1 0,0 1 0,0-1 0,0 1 0,0-1 0,0 0 0,0 0 0,0-1 0,0 1 0,-1 0 0,1-1 0,4-3 0,-5 3 0,-1 1 0,0 0 0,1-1 0,-1 0 0,0 1 0,0-1 0,1 0 0,-1 1 0,-1-1 0,1 0 0,0 0 0,0 0 0,-1 0 0,1 0 0,-1 0 0,1 0 0,-1 0 0,0 0 0,0 0 0,0 0 0,0 0 0,0 0 0,-1 0 0,1 0 0,-1 0 0,1 0 0,-1 0 0,0 0 0,1 0 0,-1 0 0,0 0 0,0 1 0,0-1 0,-1 0 0,1 1 0,0-1 0,-1 1 0,1-1 0,-1 1 0,1 0 0,-1-1 0,-2 0 0,-3-4 0,0 2 0,0-1 0,0 1 0,0 0 0,-1 0 0,-10-3 0,15 5 0,-1 1 0,0 0 0,1 0 0,-1 0 0,0 1 0,1-1 0,-1 1 0,0 0 0,0 0 0,0 0 0,1 0 0,-1 1 0,0-1 0,0 1 0,1 0 0,-6 3 0,8-4 0,-1 1 0,1 0 0,0 0 0,-1 0 0,1 0 0,0 0 0,0 0 0,0 0 0,0 0 0,0 1 0,0-1 0,1 0 0,-1 1 0,0-1 0,1 0 0,-1 1 0,1-1 0,-1 1 0,1-1 0,-1 1 0,1-1 0,0 1 0,0-1 0,0 1 0,0-1 0,0 1 0,0-1 0,0 1 0,1 0 0,-1-1 0,0 1 0,1-1 0,0 0 0,-1 1 0,1-1 0,0 1 0,0 0 0,2 3 0,-1-1 0,1 0 0,0 0 0,0 0 0,0-1 0,0 1 0,1-1 0,0 0 0,-1 1 0,7 2 0,-6-4 0,1 0 0,-1 0 0,1 0 0,-1-1 0,1 0 0,-1 0 0,1 0 0,0-1 0,0 1 0,-1-1 0,1 0 0,0-1 0,0 1 0,-1-1 0,1 0 0,0 0 0,-1 0 0,1-1 0,-1 0 0,5-2 0,-6 3 0,-1-1 0,1 0 0,-1 1 0,0-1 0,0 0 0,0 0 0,0 0 0,0 0 0,0-1 0,0 1 0,-1 0 0,1-1 0,-1 1 0,0-1 0,1 0 0,-1 1 0,0-1 0,-1 0 0,1 0 0,0 1 0,-1-1 0,0 0 0,0 0 0,0 0 0,0 0 0,0 0 0,0 0 0,-1 1 0,1-1 0,-1 0 0,0 0 0,0 1 0,0-1 0,-2-4 0,0 2 0,0 0 0,0 0 0,0 0 0,-1 0 0,0 0 0,0 1 0,0-1 0,-1 1 0,1 0 0,-1 0 0,0 1 0,0 0 0,-1 0 0,1 0 0,-8-3 0,10 5 0,1 0 0,-1 0 0,1 0 0,-1 0 0,1 1 0,-1-1 0,0 1 0,1 0 0,-1 0 0,0 0 0,1 0 0,-1 0 0,0 0 0,1 1 0,-1-1 0,1 1 0,-1 0 0,1 0 0,-1 0 0,1 0 0,-1 0 0,1 0 0,0 1 0,0-1 0,0 1 0,0 0 0,0-1 0,0 1 0,0 0 0,0 0 0,1 0 0,-1 0 0,1 1 0,-1-1 0,1 0 0,-1 5 0,-1-2 17,1 0 0,0 1 1,0-1-1,0 1 0,1 0 0,-1 8 0,2-13-70,0 1 0,0 0 0,0-1 0,1 1 0,-1 0 0,0-1 0,1 1 0,-1-1 0,1 1 0,0 0 0,0-1 0,-1 0 0,1 1-1,0-1 1,0 1 0,0-1 0,1 0 0,-1 0 0,0 0 0,0 0 0,1 0 0,-1 0 0,0 0 0,1 0 0,-1 0 0,1 0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5:13:39.8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83 51 24575,'0'-2'0,"0"-1"0,-1 1 0,1 0 0,-1-1 0,1 1 0,-1 0 0,0 0 0,0-1 0,0 1 0,-1 0 0,1 0 0,0 0 0,-1 0 0,1 1 0,-1-1 0,0 0 0,0 0 0,1 1 0,-1 0 0,0-1 0,0 1 0,0 0 0,-4-2 0,5 3 0,0-1 0,-1 0 0,1 1 0,0 0 0,0-1 0,-1 1 0,1 0 0,0 0 0,-1 0 0,1 0 0,0 0 0,-1 0 0,1 0 0,0 0 0,-1 0 0,1 0 0,0 1 0,-1-1 0,1 1 0,0-1 0,0 1 0,0-1 0,-1 1 0,1 0 0,0 0 0,0-1 0,0 1 0,0 0 0,0 0 0,0 0 0,1 0 0,-1 0 0,0 0 0,0 1 0,1-1 0,-1 0 0,0 0 0,1 0 0,0 1 0,-1-1 0,1 0 0,-1 2 0,0 6 0,-1-1 0,2 1 0,-1-1 0,1 0 0,0 1 0,1-1 0,0 1 0,0-1 0,1 1 0,0-1 0,1 0 0,-1 0 0,2 0 0,3 7 0,-6-12 0,1 0 0,-1 0 0,1-1 0,0 1 0,0-1 0,0 1 0,0-1 0,0 0 0,0 1 0,1-1 0,-1 0 0,1-1 0,-1 1 0,1 0 0,0-1 0,0 1 0,0-1 0,0 0 0,0 0 0,0 0 0,0-1 0,0 1 0,0-1 0,0 1 0,0-1 0,0 0 0,0 0 0,1 0 0,-1-1 0,0 1 0,0-1 0,0 0 0,0 0 0,0 0 0,0 0 0,0 0 0,-1-1 0,1 1 0,0-1 0,2-2 0,-3 3 0,0-1 0,0 0 0,-1 1 0,1-1 0,-1 0 0,1 0 0,-1 0 0,0 0 0,1 0 0,-1-1 0,0 1 0,-1 0 0,1 0 0,0-1 0,-1 1 0,1 0 0,-1-1 0,0 1 0,0-1 0,1 1 0,-2-1 0,1 1 0,0 0 0,0-1 0,-1 1 0,0 0 0,1-1 0,-1 1 0,0 0 0,0 0 0,0-1 0,-2-1 0,2 2 0,1 0 0,-1 0 0,0 0 0,0 0 0,0 0 0,0 0 0,0 1 0,-1-1 0,1 0 0,-1 1 0,1-1 0,-1 1 0,1-1 0,-1 1 0,0 0 0,0 0 0,1 0 0,-1 0 0,0 0 0,0 0 0,0 0 0,0 1 0,0-1 0,0 1 0,0 0 0,0-1 0,-1 1 0,1 0 0,0 0 0,0 0 0,0 0 0,0 1 0,0-1 0,0 0 0,-2 2 0,1 0-68,0 0 0,0 1-1,1-1 1,-1 1 0,1 0 0,0 0-1,-1 0 1,1 0 0,1 0 0,-1 1-1,0-1 1,1 0 0,0 1 0,0-1-1,0 1 1,0-1 0,0 1-1,1 0 1,-1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7T15:13:43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 63 24575,'2'-1'0,"0"1"0,0 0 0,0-1 0,0 1 0,0-1 0,0 1 0,0-1 0,-1 0 0,1 0 0,0 0 0,0 0 0,-1 0 0,1 0 0,-1 0 0,1 0 0,-1-1 0,1 1 0,-1-1 0,0 1 0,0-1 0,0 0 0,0 1 0,0-1 0,0 0 0,0 0 0,0 1 0,-1-1 0,1 0 0,-1 0 0,1-4 0,-1 5 0,1 1 0,-1-1 0,0 0 0,0 0 0,0 0 0,0 1 0,0-1 0,0 0 0,-1 0 0,1 1 0,0-1 0,0 0 0,-1 0 0,1 1 0,0-1 0,-1 0 0,1 1 0,0-1 0,-1 0 0,1 1 0,-1-1 0,1 1 0,-1-1 0,1 0 0,-1 1 0,0 0 0,0-1 0,-1 0 0,1 1 0,-1 0 0,0 0 0,1 0 0,-1 0 0,1 0 0,-1 0 0,0 1 0,1-1 0,-1 1 0,1-1 0,-1 1 0,1-1 0,-1 1 0,1 0 0,-1-1 0,1 1 0,0 0 0,-3 2 0,2-1 0,0 0 0,0 0 0,1-1 0,-1 1 0,0 0 0,1 1 0,-1-1 0,1 0 0,0 0 0,0 0 0,0 1 0,0-1 0,0 1 0,0-1 0,0 1 0,1-1 0,0 1 0,-1-1 0,1 1 0,0 0 0,0-1 0,0 1 0,1 4 0,0-6 0,-1 1 0,0 0 0,1 0 0,-1 0 0,1 0 0,0-1 0,-1 1 0,1 0 0,0 0 0,0-1 0,0 1 0,1-1 0,-1 1 0,0-1 0,0 0 0,1 1 0,-1-1 0,1 0 0,-1 0 0,1 0 0,0 0 0,-1 0 0,1 0 0,0 0 0,0-1 0,-1 1 0,1-1 0,0 1 0,0-1 0,0 0 0,3 1 0,-3-1 0,0-1 0,0 1 0,1-1 0,-1 1 0,0-1 0,0 0 0,0 0 0,0 0 0,0 0 0,0 0 0,0 0 0,0 0 0,-1-1 0,1 1 0,0-1 0,-1 1 0,1-1 0,-1 0 0,0 0 0,1 0 0,-1 1 0,0-1 0,0 0 0,0 0 0,0 0 0,-1-1 0,1 1 0,0 0 0,-1 0 0,0 0 0,1-1 0,-1 1 0,0 0 0,0 0 0,0 0 0,0-1 0,-1 1 0,1 0 0,-1 0 0,1 0 0,-1-1 0,0 1 0,0 0 0,0 0 0,-1-2 0,-8-3-1365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97505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7643797" y="650579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5431161" y="73706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500797" y="960437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6778359" y="705377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3CE96-D1BF-4042-9886-AEB54AEB269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126182"/>
            <a:ext cx="8534400" cy="3615267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8994F-C224-41F3-9143-B816E4D7B4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878D9-DC6C-4AA7-B6D9-707CECAA0226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52ED3-629E-41E9-8570-1922A45D6D6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42540-D098-49AE-BE04-43A1E81F989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C8D1EB-A713-4807-8E82-9BC83FA2B9D4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64C0D6-3B00-41FE-9672-E5CE7C15E31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775A4-EECF-4E29-BF34-0F9EB683339F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8034058" y="3974041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965" y="279130"/>
            <a:ext cx="11847444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854" y="2132008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 rot="19547920">
            <a:off x="10741564" y="3215518"/>
            <a:ext cx="1866563" cy="9349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1A1E69-50B0-46F7-AE01-13D40B89620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5400" b="1" kern="1200" cap="all">
          <a:ln w="3175" cmpd="sng"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400" kern="1200" cap="none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4000" kern="1200" cap="none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600" kern="1200" cap="none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200" kern="1200" cap="none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200" kern="1200" cap="none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2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40.png"/><Relationship Id="rId17" Type="http://schemas.openxmlformats.org/officeDocument/2006/relationships/image" Target="../media/image38.png"/><Relationship Id="rId2" Type="http://schemas.openxmlformats.org/officeDocument/2006/relationships/image" Target="../media/image33.png"/><Relationship Id="rId16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customXml" Target="../ink/ink1.xml"/><Relationship Id="rId5" Type="http://schemas.microsoft.com/office/2007/relationships/hdphoto" Target="../media/hdphoto2.wdp"/><Relationship Id="rId15" Type="http://schemas.openxmlformats.org/officeDocument/2006/relationships/customXml" Target="../ink/ink3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4.wdp"/><Relationship Id="rId14" Type="http://schemas.openxmlformats.org/officeDocument/2006/relationships/image" Target="../media/image4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DF017-F5F6-4AF8-8A48-837A7209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27968"/>
            <a:ext cx="12192000" cy="172349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a </a:t>
            </a:r>
            <a:br>
              <a:rPr lang="en-GB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superstar!</a:t>
            </a:r>
            <a:br>
              <a:rPr lang="en-GB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7FC1962-A05F-46A4-8AF5-4CD3C734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/>
          <a:stretch/>
        </p:blipFill>
        <p:spPr>
          <a:xfrm>
            <a:off x="0" y="4527969"/>
            <a:ext cx="12192000" cy="23300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884D14-91EA-4098-B44E-E0FA75B94B2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8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684" y="53032"/>
            <a:ext cx="3808520" cy="1059324"/>
          </a:xfrm>
          <a:solidFill>
            <a:srgbClr val="FF0000"/>
          </a:solidFill>
        </p:spPr>
        <p:txBody>
          <a:bodyPr/>
          <a:lstStyle/>
          <a:p>
            <a:r>
              <a:rPr lang="en-GB" dirty="0"/>
              <a:t>RED FLAGS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599" y="1096474"/>
            <a:ext cx="2304706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irritable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8355" y="5966341"/>
            <a:ext cx="5662997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reducing pleasures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5200" y="3964642"/>
            <a:ext cx="3444442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headaches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64229" y="2460034"/>
            <a:ext cx="2625307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worrying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6711" y="5050297"/>
            <a:ext cx="2591644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ln w="11430"/>
                <a:solidFill>
                  <a:srgbClr val="BE438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smoking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34194" y="5126918"/>
            <a:ext cx="3991065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sex problems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21244" y="1693421"/>
            <a:ext cx="4883937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forgetful, clumsy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16467" y="3097576"/>
            <a:ext cx="4132130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solidFill>
                  <a:srgbClr val="BE4387"/>
                </a:solidFill>
              </a:rPr>
              <a:t>unreasonable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72595" y="3189795"/>
            <a:ext cx="4335711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stomach ache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28631" y="988373"/>
            <a:ext cx="5095534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0541" cmpd="sng">
                  <a:solidFill>
                    <a:srgbClr val="BE4387"/>
                  </a:solidFill>
                  <a:prstDash val="solid"/>
                </a:ln>
                <a:solidFill>
                  <a:srgbClr val="BE43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 problems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19100" y="4840917"/>
            <a:ext cx="4109688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lump in throat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8973C-22E9-4F7B-9479-2BDA0F8F61E6}"/>
              </a:ext>
            </a:extLst>
          </p:cNvPr>
          <p:cNvSpPr/>
          <p:nvPr/>
        </p:nvSpPr>
        <p:spPr>
          <a:xfrm>
            <a:off x="7428788" y="1657064"/>
            <a:ext cx="4702798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sweat problems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34EF2D-B886-4F5F-8404-CF29DE3B45A7}"/>
              </a:ext>
            </a:extLst>
          </p:cNvPr>
          <p:cNvSpPr/>
          <p:nvPr/>
        </p:nvSpPr>
        <p:spPr>
          <a:xfrm>
            <a:off x="127191" y="2434813"/>
            <a:ext cx="4572955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</a:bodyPr>
          <a:lstStyle/>
          <a:p>
            <a:pPr algn="ctr"/>
            <a:r>
              <a:rPr lang="en-US" sz="4628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sleep problems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264733-21F7-4AE4-9386-56AA56F769E2}"/>
              </a:ext>
            </a:extLst>
          </p:cNvPr>
          <p:cNvSpPr/>
          <p:nvPr/>
        </p:nvSpPr>
        <p:spPr>
          <a:xfrm>
            <a:off x="4930823" y="4041999"/>
            <a:ext cx="2330354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ln w="11430"/>
                <a:solidFill>
                  <a:srgbClr val="BE438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alcohol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7C6D5E-7EFC-44B1-9850-8AB8C5009155}"/>
              </a:ext>
            </a:extLst>
          </p:cNvPr>
          <p:cNvSpPr/>
          <p:nvPr/>
        </p:nvSpPr>
        <p:spPr>
          <a:xfrm>
            <a:off x="811992" y="3941991"/>
            <a:ext cx="1996930" cy="791326"/>
          </a:xfrm>
          <a:prstGeom prst="rect">
            <a:avLst/>
          </a:prstGeom>
          <a:noFill/>
        </p:spPr>
        <p:txBody>
          <a:bodyPr wrap="none" lIns="78377" tIns="39189" rIns="78377" bIns="3918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628" b="1" dirty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B4262F-3343-4D2A-92C8-1FF59CE443B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00BB44-C21C-4085-9454-7818D6161B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/>
          <a:srcRect l="29763" t="27707" r="31315" b="21508"/>
          <a:stretch>
            <a:fillRect/>
          </a:stretch>
        </p:blipFill>
        <p:spPr bwMode="auto">
          <a:xfrm>
            <a:off x="2070436" y="8356"/>
            <a:ext cx="8399443" cy="684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96" y="5435064"/>
            <a:ext cx="11402568" cy="1143000"/>
          </a:xfrm>
        </p:spPr>
        <p:txBody>
          <a:bodyPr>
            <a:normAutofit/>
          </a:bodyPr>
          <a:lstStyle/>
          <a:p>
            <a:r>
              <a:rPr lang="en-GB" sz="4114" dirty="0">
                <a:solidFill>
                  <a:schemeClr val="bg2">
                    <a:lumMod val="75000"/>
                  </a:schemeClr>
                </a:solidFill>
              </a:rPr>
              <a:t>The impact of stress on body and mind</a:t>
            </a:r>
          </a:p>
        </p:txBody>
      </p:sp>
    </p:spTree>
    <p:extLst>
      <p:ext uri="{BB962C8B-B14F-4D97-AF65-F5344CB8AC3E}">
        <p14:creationId xmlns:p14="http://schemas.microsoft.com/office/powerpoint/2010/main" val="183965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773147" y="1944939"/>
            <a:ext cx="2362863" cy="3808066"/>
            <a:chOff x="4790212" y="1579179"/>
            <a:chExt cx="2362863" cy="3808066"/>
          </a:xfrm>
        </p:grpSpPr>
        <p:grpSp>
          <p:nvGrpSpPr>
            <p:cNvPr id="6" name="Group 5"/>
            <p:cNvGrpSpPr/>
            <p:nvPr/>
          </p:nvGrpSpPr>
          <p:grpSpPr>
            <a:xfrm rot="21216006">
              <a:off x="4790212" y="1684906"/>
              <a:ext cx="2362863" cy="3702339"/>
              <a:chOff x="4673891" y="2642086"/>
              <a:chExt cx="1361484" cy="2889146"/>
            </a:xfrm>
          </p:grpSpPr>
          <p:sp>
            <p:nvSpPr>
              <p:cNvPr id="4" name="Rectangle 3"/>
              <p:cNvSpPr/>
              <p:nvPr/>
            </p:nvSpPr>
            <p:spPr>
              <a:xfrm rot="17430523">
                <a:off x="3258938" y="4057039"/>
                <a:ext cx="2889146" cy="5924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6599045">
                <a:off x="5031866" y="2651552"/>
                <a:ext cx="924703" cy="1082315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Rectangle 6"/>
            <p:cNvSpPr/>
            <p:nvPr/>
          </p:nvSpPr>
          <p:spPr>
            <a:xfrm rot="17046529">
              <a:off x="4637769" y="2112931"/>
              <a:ext cx="1149834" cy="823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Picture 8" descr="A flag flying on a cloudy day&#10;&#10;Description generated with very high confidence">
            <a:extLst>
              <a:ext uri="{FF2B5EF4-FFF2-40B4-BE49-F238E27FC236}">
                <a16:creationId xmlns:a16="http://schemas.microsoft.com/office/drawing/2014/main" id="{D6CE356A-3CF8-4182-B6C0-EF2E341BC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2" b="5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00AEA8A-8FC9-4942-AEC9-6E12F1F31B7A}"/>
              </a:ext>
            </a:extLst>
          </p:cNvPr>
          <p:cNvSpPr/>
          <p:nvPr/>
        </p:nvSpPr>
        <p:spPr>
          <a:xfrm>
            <a:off x="5263678" y="1628825"/>
            <a:ext cx="216636" cy="205815"/>
          </a:xfrm>
          <a:prstGeom prst="ellipse">
            <a:avLst/>
          </a:prstGeom>
          <a:solidFill>
            <a:srgbClr val="C722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E0457D-7F3B-40D9-B2AF-289CDD76C965}"/>
              </a:ext>
            </a:extLst>
          </p:cNvPr>
          <p:cNvSpPr/>
          <p:nvPr/>
        </p:nvSpPr>
        <p:spPr>
          <a:xfrm rot="1332360">
            <a:off x="5934386" y="1651601"/>
            <a:ext cx="484283" cy="188180"/>
          </a:xfrm>
          <a:prstGeom prst="ellipse">
            <a:avLst/>
          </a:prstGeom>
          <a:solidFill>
            <a:srgbClr val="FF3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A6DD7C-A6E0-4A54-B95F-BB9290724C0F}"/>
              </a:ext>
            </a:extLst>
          </p:cNvPr>
          <p:cNvSpPr/>
          <p:nvPr/>
        </p:nvSpPr>
        <p:spPr>
          <a:xfrm>
            <a:off x="5743488" y="1744498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16CB23-953B-413F-9DBF-58F97134B1B4}"/>
              </a:ext>
            </a:extLst>
          </p:cNvPr>
          <p:cNvSpPr/>
          <p:nvPr/>
        </p:nvSpPr>
        <p:spPr>
          <a:xfrm>
            <a:off x="5640050" y="1818508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02144A-FF2F-462B-BA8E-CE163588809C}"/>
              </a:ext>
            </a:extLst>
          </p:cNvPr>
          <p:cNvSpPr/>
          <p:nvPr/>
        </p:nvSpPr>
        <p:spPr>
          <a:xfrm>
            <a:off x="5541059" y="1664248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35D334-1380-4E0D-9AAD-9FABEF2632CA}"/>
              </a:ext>
            </a:extLst>
          </p:cNvPr>
          <p:cNvSpPr/>
          <p:nvPr/>
        </p:nvSpPr>
        <p:spPr>
          <a:xfrm>
            <a:off x="5654272" y="1567065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8136E2-BCF1-4DB5-92CC-ECB9F010BFB1}"/>
              </a:ext>
            </a:extLst>
          </p:cNvPr>
          <p:cNvSpPr/>
          <p:nvPr/>
        </p:nvSpPr>
        <p:spPr>
          <a:xfrm>
            <a:off x="5511648" y="1586660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210306-1E28-47F1-8B7B-2C22DFF4CB8C}"/>
              </a:ext>
            </a:extLst>
          </p:cNvPr>
          <p:cNvSpPr/>
          <p:nvPr/>
        </p:nvSpPr>
        <p:spPr>
          <a:xfrm>
            <a:off x="5423414" y="1482857"/>
            <a:ext cx="216636" cy="205815"/>
          </a:xfrm>
          <a:prstGeom prst="ellipse">
            <a:avLst/>
          </a:prstGeom>
          <a:solidFill>
            <a:srgbClr val="FE3A3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9B79D6-17C2-4FB1-A877-D240177B3C31}"/>
              </a:ext>
            </a:extLst>
          </p:cNvPr>
          <p:cNvSpPr/>
          <p:nvPr/>
        </p:nvSpPr>
        <p:spPr>
          <a:xfrm>
            <a:off x="5321716" y="1603270"/>
            <a:ext cx="216636" cy="380320"/>
          </a:xfrm>
          <a:prstGeom prst="ellipse">
            <a:avLst/>
          </a:prstGeom>
          <a:solidFill>
            <a:srgbClr val="C7222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71CB62-C1C4-46EA-8BCA-51AF345FD0B0}"/>
              </a:ext>
            </a:extLst>
          </p:cNvPr>
          <p:cNvSpPr/>
          <p:nvPr/>
        </p:nvSpPr>
        <p:spPr>
          <a:xfrm>
            <a:off x="5960524" y="1994159"/>
            <a:ext cx="273875" cy="205815"/>
          </a:xfrm>
          <a:prstGeom prst="ellipse">
            <a:avLst/>
          </a:prstGeom>
          <a:solidFill>
            <a:srgbClr val="FF44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C88C87-2C0C-4049-94D4-EDEEC547B571}"/>
              </a:ext>
            </a:extLst>
          </p:cNvPr>
          <p:cNvSpPr/>
          <p:nvPr/>
        </p:nvSpPr>
        <p:spPr>
          <a:xfrm>
            <a:off x="6259656" y="1986520"/>
            <a:ext cx="216636" cy="205815"/>
          </a:xfrm>
          <a:prstGeom prst="ellipse">
            <a:avLst/>
          </a:prstGeom>
          <a:solidFill>
            <a:srgbClr val="FF44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855B333-9AB3-41B7-933B-ADEA1FCDC65C}"/>
              </a:ext>
            </a:extLst>
          </p:cNvPr>
          <p:cNvSpPr/>
          <p:nvPr/>
        </p:nvSpPr>
        <p:spPr>
          <a:xfrm>
            <a:off x="6163353" y="1841310"/>
            <a:ext cx="333016" cy="205815"/>
          </a:xfrm>
          <a:prstGeom prst="ellipse">
            <a:avLst/>
          </a:prstGeom>
          <a:solidFill>
            <a:srgbClr val="FF44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318" y="-340764"/>
            <a:ext cx="11920248" cy="2248594"/>
          </a:xfrm>
        </p:spPr>
        <p:txBody>
          <a:bodyPr>
            <a:normAutofit/>
          </a:bodyPr>
          <a:lstStyle/>
          <a:p>
            <a:r>
              <a:rPr lang="en-GB" sz="8000"/>
              <a:t>Your </a:t>
            </a:r>
            <a:r>
              <a:rPr lang="en-GB" sz="8000" dirty="0"/>
              <a:t>red flags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1CF497-9A54-4810-9380-E0B8A590DC2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56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DF017-F5F6-4AF8-8A48-837A7209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0553" y="3835651"/>
            <a:ext cx="12192000" cy="172349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13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Magic moves</a:t>
            </a:r>
            <a:b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7FC1962-A05F-46A4-8AF5-4CD3C734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/>
          <a:stretch/>
        </p:blipFill>
        <p:spPr>
          <a:xfrm>
            <a:off x="0" y="4527969"/>
            <a:ext cx="12192000" cy="23300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884D14-91EA-4098-B44E-E0FA75B94B2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794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DF017-F5F6-4AF8-8A48-837A7209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8835" y="4830734"/>
            <a:ext cx="12192000" cy="172349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Spinal twist</a:t>
            </a:r>
            <a:b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spinal flex</a:t>
            </a:r>
            <a:b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shake it off!</a:t>
            </a:r>
            <a:b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884D14-91EA-4098-B44E-E0FA75B94B2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92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9328B5-C8E9-489A-82D5-1B72ECD7ED27}"/>
              </a:ext>
            </a:extLst>
          </p:cNvPr>
          <p:cNvSpPr/>
          <p:nvPr/>
        </p:nvSpPr>
        <p:spPr>
          <a:xfrm>
            <a:off x="2974793" y="1462923"/>
            <a:ext cx="624241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Recovery </a:t>
            </a:r>
          </a:p>
          <a:p>
            <a:pPr algn="ctr"/>
            <a:r>
              <a: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possible</a:t>
            </a:r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18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grass, outdoor, dog, chicken&#10;&#10;Description automatically generated">
            <a:extLst>
              <a:ext uri="{FF2B5EF4-FFF2-40B4-BE49-F238E27FC236}">
                <a16:creationId xmlns:a16="http://schemas.microsoft.com/office/drawing/2014/main" id="{93CA1D4C-9436-0288-6544-C1FDB1CB5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33"/>
          <a:stretch/>
        </p:blipFill>
        <p:spPr>
          <a:xfrm>
            <a:off x="6095999" y="-1"/>
            <a:ext cx="609600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64E92-1335-472E-B5FE-0D485B8F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chicken standing on a chair&#10;&#10;Description automatically generated with medium confidence">
            <a:extLst>
              <a:ext uri="{FF2B5EF4-FFF2-40B4-BE49-F238E27FC236}">
                <a16:creationId xmlns:a16="http://schemas.microsoft.com/office/drawing/2014/main" id="{52103639-2241-15AE-B240-533F2AE3A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1" r="21371"/>
          <a:stretch/>
        </p:blipFill>
        <p:spPr>
          <a:xfrm>
            <a:off x="5816038" y="0"/>
            <a:ext cx="6375962" cy="6858000"/>
          </a:xfrm>
          <a:prstGeom prst="rect">
            <a:avLst/>
          </a:prstGeom>
        </p:spPr>
      </p:pic>
      <p:pic>
        <p:nvPicPr>
          <p:cNvPr id="10" name="Picture 9" descr="A picture containing gallinaceous bird, chicken, bird&#10;&#10;Description automatically generated">
            <a:extLst>
              <a:ext uri="{FF2B5EF4-FFF2-40B4-BE49-F238E27FC236}">
                <a16:creationId xmlns:a16="http://schemas.microsoft.com/office/drawing/2014/main" id="{3D87B21B-D48F-32DF-704F-6339C3AB3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0"/>
          <a:stretch/>
        </p:blipFill>
        <p:spPr>
          <a:xfrm>
            <a:off x="5515429" y="0"/>
            <a:ext cx="6676571" cy="6858000"/>
          </a:xfrm>
          <a:prstGeom prst="rect">
            <a:avLst/>
          </a:prstGeom>
        </p:spPr>
      </p:pic>
      <p:pic>
        <p:nvPicPr>
          <p:cNvPr id="14" name="Picture 13" descr="A rooster standing on a table&#10;&#10;Description automatically generated with medium confidence">
            <a:extLst>
              <a:ext uri="{FF2B5EF4-FFF2-40B4-BE49-F238E27FC236}">
                <a16:creationId xmlns:a16="http://schemas.microsoft.com/office/drawing/2014/main" id="{BFCA1706-C441-8BD1-E9A2-BE2ECDC04C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91" r="11992" b="20423"/>
          <a:stretch/>
        </p:blipFill>
        <p:spPr>
          <a:xfrm>
            <a:off x="-2" y="-4"/>
            <a:ext cx="6096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9328B5-C8E9-489A-82D5-1B72ECD7ED27}"/>
              </a:ext>
            </a:extLst>
          </p:cNvPr>
          <p:cNvSpPr/>
          <p:nvPr/>
        </p:nvSpPr>
        <p:spPr>
          <a:xfrm>
            <a:off x="701746" y="435311"/>
            <a:ext cx="10788531" cy="60016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Recovery </a:t>
            </a:r>
          </a:p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possible</a:t>
            </a:r>
          </a:p>
          <a:p>
            <a:pPr algn="ctr"/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automatic, so… </a:t>
            </a:r>
          </a:p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needs to change?</a:t>
            </a:r>
          </a:p>
          <a:p>
            <a:pPr algn="ctr"/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686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itting on a chair with cats around the&#10;&#10;Description automatically generated with low confidence">
            <a:extLst>
              <a:ext uri="{FF2B5EF4-FFF2-40B4-BE49-F238E27FC236}">
                <a16:creationId xmlns:a16="http://schemas.microsoft.com/office/drawing/2014/main" id="{58A39F15-D5AE-4470-8B63-E287F8C22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291" y="50589"/>
            <a:ext cx="5081781" cy="6775710"/>
          </a:xfrm>
        </p:spPr>
      </p:pic>
    </p:spTree>
    <p:extLst>
      <p:ext uri="{BB962C8B-B14F-4D97-AF65-F5344CB8AC3E}">
        <p14:creationId xmlns:p14="http://schemas.microsoft.com/office/powerpoint/2010/main" val="3832454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gallery.mailchimp.com/62397f428d65f85c01878705f/images/ce2049fd-76be-46b4-b568-f932c674a09c.png">
            <a:extLst>
              <a:ext uri="{FF2B5EF4-FFF2-40B4-BE49-F238E27FC236}">
                <a16:creationId xmlns:a16="http://schemas.microsoft.com/office/drawing/2014/main" id="{4CA50EDC-EEB1-4260-8B98-73E966FE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80" y="1788215"/>
            <a:ext cx="3057039" cy="29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3625CDC-FF71-4629-BD5E-9B77094E0D28}"/>
              </a:ext>
            </a:extLst>
          </p:cNvPr>
          <p:cNvGrpSpPr/>
          <p:nvPr/>
        </p:nvGrpSpPr>
        <p:grpSpPr>
          <a:xfrm>
            <a:off x="6598133" y="1788216"/>
            <a:ext cx="2329929" cy="2964523"/>
            <a:chOff x="6742777" y="1788217"/>
            <a:chExt cx="2329929" cy="2964523"/>
          </a:xfrm>
        </p:grpSpPr>
        <p:pic>
          <p:nvPicPr>
            <p:cNvPr id="6" name="Picture 5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FB55C7A-A02B-473F-9F23-2E0F0CB17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777" y="1788217"/>
              <a:ext cx="2329929" cy="2964523"/>
            </a:xfrm>
            <a:prstGeom prst="rect">
              <a:avLst/>
            </a:prstGeom>
          </p:spPr>
        </p:pic>
        <p:pic>
          <p:nvPicPr>
            <p:cNvPr id="12" name="Picture 11" descr="A close up of a clock&#10;&#10;Description automatically generated">
              <a:extLst>
                <a:ext uri="{FF2B5EF4-FFF2-40B4-BE49-F238E27FC236}">
                  <a16:creationId xmlns:a16="http://schemas.microsoft.com/office/drawing/2014/main" id="{5A1AD1DB-1CFB-4E86-A281-7EA219A0D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1875" y="2133584"/>
              <a:ext cx="1136893" cy="113689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882F27-43AF-4439-A4D1-20CBDF040029}"/>
              </a:ext>
            </a:extLst>
          </p:cNvPr>
          <p:cNvGrpSpPr/>
          <p:nvPr/>
        </p:nvGrpSpPr>
        <p:grpSpPr>
          <a:xfrm>
            <a:off x="9292385" y="1783187"/>
            <a:ext cx="2051937" cy="2969552"/>
            <a:chOff x="9664251" y="1788215"/>
            <a:chExt cx="2051937" cy="2969552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4CBF4178-207F-49C6-9B57-BF93C3E1F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79260" y="1788215"/>
              <a:ext cx="2036928" cy="2969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20E47A-9DB5-405D-929E-E950A1AD4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4251" y="2707057"/>
              <a:ext cx="1070540" cy="106552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D7D067-BDA8-40C6-9157-2835BED7F16D}"/>
              </a:ext>
            </a:extLst>
          </p:cNvPr>
          <p:cNvGrpSpPr/>
          <p:nvPr/>
        </p:nvGrpSpPr>
        <p:grpSpPr>
          <a:xfrm>
            <a:off x="737330" y="1788215"/>
            <a:ext cx="2580062" cy="2964524"/>
            <a:chOff x="876705" y="1788215"/>
            <a:chExt cx="2580062" cy="2964524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EDA6814F-4CD4-4D2C-B927-411E8F418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6705" y="1788215"/>
              <a:ext cx="2580062" cy="2964524"/>
            </a:xfrm>
            <a:prstGeom prst="rect">
              <a:avLst/>
            </a:prstGeom>
          </p:spPr>
        </p:pic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2BD1F752-8BF9-47D1-80D3-639700E90775}"/>
                </a:ext>
              </a:extLst>
            </p:cNvPr>
            <p:cNvSpPr/>
            <p:nvPr/>
          </p:nvSpPr>
          <p:spPr>
            <a:xfrm>
              <a:off x="1968450" y="2900827"/>
              <a:ext cx="956937" cy="841917"/>
            </a:xfrm>
            <a:prstGeom prst="heart">
              <a:avLst/>
            </a:prstGeom>
            <a:solidFill>
              <a:srgbClr val="99DA33"/>
            </a:solidFill>
            <a:ln>
              <a:solidFill>
                <a:srgbClr val="6ABB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B8E13-A10D-41D1-B52A-AAEA551334F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9328B5-C8E9-489A-82D5-1B72ECD7ED27}"/>
              </a:ext>
            </a:extLst>
          </p:cNvPr>
          <p:cNvSpPr/>
          <p:nvPr/>
        </p:nvSpPr>
        <p:spPr>
          <a:xfrm>
            <a:off x="1469628" y="435311"/>
            <a:ext cx="5751895" cy="7478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Pants</a:t>
            </a:r>
          </a:p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Flags</a:t>
            </a:r>
          </a:p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Chickens</a:t>
            </a:r>
          </a:p>
          <a:p>
            <a:pPr algn="ctr"/>
            <a:endParaRPr lang="en-US" sz="9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BE89824-D440-FE54-3C46-1F213DF0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34" y="2117742"/>
            <a:ext cx="4665350" cy="46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2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AA3C9C-B29C-44A0-9E35-9E27F84E42C0}"/>
              </a:ext>
            </a:extLst>
          </p:cNvPr>
          <p:cNvGrpSpPr/>
          <p:nvPr/>
        </p:nvGrpSpPr>
        <p:grpSpPr>
          <a:xfrm>
            <a:off x="538484" y="1323429"/>
            <a:ext cx="3578192" cy="4211141"/>
            <a:chOff x="876705" y="1788215"/>
            <a:chExt cx="2580062" cy="2964524"/>
          </a:xfrm>
        </p:grpSpPr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D9C1307D-2B0B-4AE6-9147-3A3F0582F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6705" y="1788215"/>
              <a:ext cx="2580062" cy="2964524"/>
            </a:xfrm>
            <a:prstGeom prst="rect">
              <a:avLst/>
            </a:prstGeom>
          </p:spPr>
        </p:pic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9B90F4EE-9E2C-4352-AD09-512BFC4AB12F}"/>
                </a:ext>
              </a:extLst>
            </p:cNvPr>
            <p:cNvSpPr/>
            <p:nvPr/>
          </p:nvSpPr>
          <p:spPr>
            <a:xfrm>
              <a:off x="1968450" y="2900827"/>
              <a:ext cx="956937" cy="841917"/>
            </a:xfrm>
            <a:prstGeom prst="heart">
              <a:avLst/>
            </a:prstGeom>
            <a:solidFill>
              <a:srgbClr val="99DA33"/>
            </a:solidFill>
            <a:ln>
              <a:solidFill>
                <a:srgbClr val="6ABB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endParaRPr lang="en-GB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31E80A6-A879-4EDA-AD99-BC9F2314EB3F}"/>
              </a:ext>
            </a:extLst>
          </p:cNvPr>
          <p:cNvSpPr/>
          <p:nvPr/>
        </p:nvSpPr>
        <p:spPr>
          <a:xfrm>
            <a:off x="4506629" y="309938"/>
            <a:ext cx="65108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D9D9D9"/>
                </a:solidFill>
              </a:rPr>
              <a:t>Compassion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1EE737-A00D-4423-8D53-E29331AFF805}"/>
              </a:ext>
            </a:extLst>
          </p:cNvPr>
          <p:cNvSpPr/>
          <p:nvPr/>
        </p:nvSpPr>
        <p:spPr>
          <a:xfrm>
            <a:off x="4245476" y="1943314"/>
            <a:ext cx="7033137" cy="40725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‘Kind in your Mind’ 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*Speak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*Listen *Act 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compassion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towards yourself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2FC4C-3A23-42D7-94F0-7AF680341D59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3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164C51-FEF0-421A-ADD1-7CC97EA82F19}"/>
              </a:ext>
            </a:extLst>
          </p:cNvPr>
          <p:cNvSpPr/>
          <p:nvPr/>
        </p:nvSpPr>
        <p:spPr>
          <a:xfrm>
            <a:off x="4780885" y="309938"/>
            <a:ext cx="65021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D9D9D9"/>
                </a:solidFill>
              </a:rPr>
              <a:t>Acknowledge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11EBF-5231-4085-9DE6-823DE49DA065}"/>
              </a:ext>
            </a:extLst>
          </p:cNvPr>
          <p:cNvSpPr/>
          <p:nvPr/>
        </p:nvSpPr>
        <p:spPr>
          <a:xfrm>
            <a:off x="4656791" y="1867465"/>
            <a:ext cx="6907897" cy="42943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‘What Went Well’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Celebrate little wins and your superpowers</a:t>
            </a:r>
          </a:p>
        </p:txBody>
      </p:sp>
      <p:pic>
        <p:nvPicPr>
          <p:cNvPr id="1026" name="Picture 2" descr="https://gallery.mailchimp.com/62397f428d65f85c01878705f/images/ce2049fd-76be-46b4-b568-f932c674a09c.png">
            <a:extLst>
              <a:ext uri="{FF2B5EF4-FFF2-40B4-BE49-F238E27FC236}">
                <a16:creationId xmlns:a16="http://schemas.microsoft.com/office/drawing/2014/main" id="{55C5A01E-947D-45E2-BA2A-8C0A35B4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2" y="1146865"/>
            <a:ext cx="4471990" cy="43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1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CD87A9-62DE-42AA-89EC-B18B24E6BC07}"/>
              </a:ext>
            </a:extLst>
          </p:cNvPr>
          <p:cNvSpPr/>
          <p:nvPr/>
        </p:nvSpPr>
        <p:spPr>
          <a:xfrm>
            <a:off x="5229373" y="471317"/>
            <a:ext cx="5451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0"/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3B19C9-E4D0-4CEB-844B-5CCFEB828FE9}"/>
              </a:ext>
            </a:extLst>
          </p:cNvPr>
          <p:cNvSpPr/>
          <p:nvPr/>
        </p:nvSpPr>
        <p:spPr>
          <a:xfrm>
            <a:off x="4201610" y="2386724"/>
            <a:ext cx="7511970" cy="36041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plans based on </a:t>
            </a:r>
            <a:r>
              <a:rPr lang="en-US" sz="5400" b="1" noProof="0" dirty="0">
                <a:solidFill>
                  <a:prstClr val="white">
                    <a:lumMod val="85000"/>
                  </a:prst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en-US" sz="5400" b="1" dirty="0">
                <a:solidFill>
                  <a:prstClr val="white">
                    <a:lumMod val="85000"/>
                  </a:prst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resources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not on your good intentions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object, device&#10;&#10;Description automatically generated">
            <a:extLst>
              <a:ext uri="{FF2B5EF4-FFF2-40B4-BE49-F238E27FC236}">
                <a16:creationId xmlns:a16="http://schemas.microsoft.com/office/drawing/2014/main" id="{2E91D7D2-9B64-40DC-ADDE-AD1919E4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52" y="859086"/>
            <a:ext cx="3798155" cy="48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132D84-174C-4CBC-88CE-2AB3149E359A}"/>
              </a:ext>
            </a:extLst>
          </p:cNvPr>
          <p:cNvSpPr/>
          <p:nvPr/>
        </p:nvSpPr>
        <p:spPr>
          <a:xfrm>
            <a:off x="6096000" y="273623"/>
            <a:ext cx="42466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srgbClr val="D9D9D9"/>
                  </a:solidFill>
                  <a:prstDash val="solid"/>
                </a:ln>
                <a:solidFill>
                  <a:srgbClr val="D9D9D9"/>
                </a:solidFill>
                <a:uLnTx/>
                <a:uFillTx/>
                <a:latin typeface="Century Gothic" panose="020B0502020202020204"/>
                <a:ea typeface="+mn-ea"/>
                <a:cs typeface="+mn-cs"/>
              </a:rPr>
              <a:t>Energy!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D9D9D9"/>
                </a:solidFill>
                <a:prstDash val="solid"/>
              </a:ln>
              <a:solidFill>
                <a:srgbClr val="D9D9D9"/>
              </a:solidFill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CC587-3426-41A9-8843-122C985D7CC2}"/>
              </a:ext>
            </a:extLst>
          </p:cNvPr>
          <p:cNvSpPr/>
          <p:nvPr/>
        </p:nvSpPr>
        <p:spPr>
          <a:xfrm>
            <a:off x="3542370" y="1557873"/>
            <a:ext cx="9120851" cy="14643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 your physical 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D9D9D9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US" sz="4000" b="1" i="0" u="none" strike="noStrike" kern="1200" cap="none" spc="0" normalizeH="0" baseline="0" noProof="0" dirty="0">
                <a:solidFill>
                  <a:srgbClr val="D9D9D9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emotional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EBF993-5426-462A-9B32-3AF1A16F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21" y="600307"/>
            <a:ext cx="3914864" cy="5657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C98B9-BB2C-906E-0792-41D90B9FC968}"/>
              </a:ext>
            </a:extLst>
          </p:cNvPr>
          <p:cNvSpPr txBox="1"/>
          <p:nvPr/>
        </p:nvSpPr>
        <p:spPr>
          <a:xfrm>
            <a:off x="6759388" y="3168057"/>
            <a:ext cx="467957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5400" b="1" dirty="0">
                <a:latin typeface="Poppins" panose="00000500000000000000" pitchFamily="2" charset="0"/>
                <a:cs typeface="Poppins" panose="00000500000000000000" pitchFamily="2" charset="0"/>
              </a:rPr>
              <a:t>Eat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5400" b="1" dirty="0">
                <a:latin typeface="Poppins" panose="00000500000000000000" pitchFamily="2" charset="0"/>
                <a:cs typeface="Poppins" panose="00000500000000000000" pitchFamily="2" charset="0"/>
              </a:rPr>
              <a:t>Drink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5400" b="1" dirty="0">
                <a:latin typeface="Poppins" panose="00000500000000000000" pitchFamily="2" charset="0"/>
                <a:cs typeface="Poppins" panose="00000500000000000000" pitchFamily="2" charset="0"/>
              </a:rPr>
              <a:t>Rest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5400" b="1" dirty="0">
                <a:latin typeface="Poppins" panose="00000500000000000000" pitchFamily="2" charset="0"/>
                <a:cs typeface="Poppins" panose="00000500000000000000" pitchFamily="2" charset="0"/>
              </a:rPr>
              <a:t>Plan </a:t>
            </a:r>
            <a:r>
              <a:rPr lang="en-GB" sz="5400" b="1" dirty="0"/>
              <a:t>for joy</a:t>
            </a:r>
          </a:p>
        </p:txBody>
      </p:sp>
    </p:spTree>
    <p:extLst>
      <p:ext uri="{BB962C8B-B14F-4D97-AF65-F5344CB8AC3E}">
        <p14:creationId xmlns:p14="http://schemas.microsoft.com/office/powerpoint/2010/main" val="384586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beach&#10;&#10;Description generated with very high confidence">
            <a:extLst>
              <a:ext uri="{FF2B5EF4-FFF2-40B4-BE49-F238E27FC236}">
                <a16:creationId xmlns:a16="http://schemas.microsoft.com/office/drawing/2014/main" id="{7B9E4C8B-C790-47C5-9278-17F102E6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9" b="35452"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28951-2092-4B0D-B3E1-0CDBA1E5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1" y="718457"/>
            <a:ext cx="6815466" cy="542108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r>
              <a:rPr lang="en-GB" sz="9600" dirty="0">
                <a:ln w="3175" cmpd="sng">
                  <a:solidFill>
                    <a:schemeClr val="accent1"/>
                  </a:solidFill>
                </a:ln>
              </a:rPr>
              <a:t>Your</a:t>
            </a:r>
            <a:br>
              <a:rPr lang="en-GB" sz="9600" dirty="0">
                <a:ln w="3175" cmpd="sng">
                  <a:solidFill>
                    <a:schemeClr val="accent1"/>
                  </a:solidFill>
                </a:ln>
              </a:rPr>
            </a:br>
            <a:r>
              <a:rPr lang="en-GB" sz="9600" dirty="0">
                <a:ln w="3175" cmpd="sng">
                  <a:solidFill>
                    <a:schemeClr val="accent1"/>
                  </a:solidFill>
                </a:ln>
              </a:rPr>
              <a:t>Pledge?</a:t>
            </a:r>
          </a:p>
        </p:txBody>
      </p:sp>
    </p:spTree>
    <p:extLst>
      <p:ext uri="{BB962C8B-B14F-4D97-AF65-F5344CB8AC3E}">
        <p14:creationId xmlns:p14="http://schemas.microsoft.com/office/powerpoint/2010/main" val="244350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07781E79-22E0-4087-B59E-843256D33A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7883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5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-media-cache-ak0.pinimg.com/236x/02/0d/0d/020d0d349bef0b9260fc81e9ee4c62d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67" b="76889" l="23556" r="80889">
                        <a14:foregroundMark x1="44000" y1="74222" x2="44000" y2="74222"/>
                        <a14:foregroundMark x1="66667" y1="72000" x2="66667" y2="72000"/>
                        <a14:foregroundMark x1="58222" y1="76444" x2="58222" y2="76444"/>
                        <a14:foregroundMark x1="48444" y1="76444" x2="48444" y2="76444"/>
                        <a14:foregroundMark x1="52000" y1="77333" x2="52000" y2="77333"/>
                        <a14:foregroundMark x1="55111" y1="77333" x2="55111" y2="77333"/>
                        <a14:foregroundMark x1="23556" y1="32889" x2="23556" y2="32889"/>
                        <a14:foregroundMark x1="27556" y1="23556" x2="27556" y2="23556"/>
                        <a14:foregroundMark x1="24889" y1="27556" x2="24889" y2="27556"/>
                        <a14:foregroundMark x1="62222" y1="57333" x2="62222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12445" r="11209" b="17333"/>
          <a:stretch/>
        </p:blipFill>
        <p:spPr bwMode="auto">
          <a:xfrm>
            <a:off x="1246357" y="2269227"/>
            <a:ext cx="1134403" cy="11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3.gstatic.com/images?q=tbn:ANd9GcSReGvAfRl7TboDeAqDYBlEFQsdTQ-vUzrb02UtbkA-XllBNfC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08" b="80335" l="9479" r="91469">
                        <a14:foregroundMark x1="13270" y1="77406" x2="13270" y2="77406"/>
                        <a14:foregroundMark x1="9479" y1="79916" x2="9479" y2="79916"/>
                        <a14:foregroundMark x1="34597" y1="80335" x2="34597" y2="80335"/>
                        <a14:foregroundMark x1="57820" y1="80753" x2="57820" y2="80753"/>
                        <a14:foregroundMark x1="91943" y1="80335" x2="91943" y2="80335"/>
                        <a14:foregroundMark x1="53081" y1="28452" x2="53081" y2="28452"/>
                        <a14:foregroundMark x1="51659" y1="13808" x2="51659" y2="13808"/>
                        <a14:foregroundMark x1="66351" y1="38912" x2="66351" y2="38912"/>
                        <a14:foregroundMark x1="26540" y1="33054" x2="26540" y2="33054"/>
                        <a14:foregroundMark x1="32227" y1="34310" x2="32227" y2="3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9" t="8597" r="2390" b="13579"/>
          <a:stretch/>
        </p:blipFill>
        <p:spPr bwMode="auto">
          <a:xfrm>
            <a:off x="1141769" y="3541121"/>
            <a:ext cx="1343579" cy="12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3.gstatic.com/images?q=tbn:ANd9GcRSOqalai2nhj4G9_u8nZxCID98tUQk5rSX_RXDJZgBuc4kv_r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21" b="84685" l="23789" r="89427">
                        <a14:foregroundMark x1="23789" y1="32883" x2="23789" y2="32883"/>
                        <a14:foregroundMark x1="40529" y1="21171" x2="40529" y2="21171"/>
                        <a14:foregroundMark x1="70925" y1="85135" x2="70925" y2="85135"/>
                        <a14:foregroundMark x1="89427" y1="82883" x2="89427" y2="82883"/>
                        <a14:foregroundMark x1="50220" y1="83333" x2="50220" y2="83333"/>
                        <a14:foregroundMark x1="81498" y1="39189" x2="81498" y2="39189"/>
                        <a14:foregroundMark x1="78855" y1="36937" x2="78855" y2="36937"/>
                        <a14:foregroundMark x1="50220" y1="38739" x2="50220" y2="38739"/>
                        <a14:foregroundMark x1="52863" y1="39189" x2="52863" y2="39189"/>
                        <a14:foregroundMark x1="56828" y1="40090" x2="56828" y2="40090"/>
                        <a14:backgroundMark x1="54626" y1="37838" x2="54626" y2="37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19970" r="6314" b="10199"/>
          <a:stretch/>
        </p:blipFill>
        <p:spPr bwMode="auto">
          <a:xfrm>
            <a:off x="1167544" y="5197477"/>
            <a:ext cx="1426749" cy="12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t2.ftcdn.net/jpg/00/40/39/87/400_F_40398745_GodM1AEDyPKFFbWjkn8f9kYRn1xNAzkH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250" b="81500" l="22250" r="85250">
                        <a14:foregroundMark x1="27000" y1="66250" x2="27000" y2="66250"/>
                        <a14:foregroundMark x1="37250" y1="77750" x2="37250" y2="77750"/>
                        <a14:foregroundMark x1="43500" y1="81000" x2="43500" y2="81000"/>
                        <a14:foregroundMark x1="46750" y1="79000" x2="46750" y2="79000"/>
                        <a14:foregroundMark x1="46500" y1="81500" x2="46500" y2="81500"/>
                        <a14:foregroundMark x1="50500" y1="80250" x2="50500" y2="80250"/>
                        <a14:foregroundMark x1="60250" y1="77250" x2="60250" y2="77250"/>
                        <a14:foregroundMark x1="59000" y1="73500" x2="59000" y2="73500"/>
                        <a14:foregroundMark x1="67500" y1="77750" x2="67500" y2="77750"/>
                        <a14:foregroundMark x1="69250" y1="77000" x2="69250" y2="77000"/>
                        <a14:foregroundMark x1="70750" y1="75500" x2="70750" y2="75500"/>
                        <a14:foregroundMark x1="74250" y1="35750" x2="74250" y2="35750"/>
                        <a14:foregroundMark x1="76250" y1="33750" x2="76250" y2="33750"/>
                        <a14:foregroundMark x1="76000" y1="33000" x2="76000" y2="33000"/>
                        <a14:foregroundMark x1="73500" y1="28000" x2="73500" y2="28000"/>
                        <a14:foregroundMark x1="72750" y1="26500" x2="72750" y2="26500"/>
                        <a14:foregroundMark x1="72000" y1="29000" x2="72000" y2="29000"/>
                        <a14:foregroundMark x1="67000" y1="29500" x2="67000" y2="29500"/>
                        <a14:foregroundMark x1="60750" y1="26500" x2="60750" y2="26500"/>
                        <a14:foregroundMark x1="61500" y1="24500" x2="61500" y2="24500"/>
                        <a14:foregroundMark x1="37750" y1="25750" x2="37750" y2="25750"/>
                        <a14:foregroundMark x1="36500" y1="26250" x2="36500" y2="26250"/>
                        <a14:foregroundMark x1="35250" y1="26750" x2="35250" y2="26750"/>
                        <a14:foregroundMark x1="29500" y1="46500" x2="29500" y2="46500"/>
                        <a14:foregroundMark x1="30500" y1="47750" x2="30500" y2="47750"/>
                        <a14:foregroundMark x1="24500" y1="42250" x2="24500" y2="42250"/>
                        <a14:foregroundMark x1="22250" y1="44500" x2="22250" y2="44500"/>
                        <a14:foregroundMark x1="38250" y1="32000" x2="38250" y2="32000"/>
                        <a14:foregroundMark x1="56750" y1="58500" x2="56750" y2="58500"/>
                        <a14:foregroundMark x1="43000" y1="56250" x2="43000" y2="56250"/>
                        <a14:foregroundMark x1="43000" y1="50750" x2="43000" y2="50750"/>
                        <a14:foregroundMark x1="45250" y1="58250" x2="45250" y2="58250"/>
                        <a14:foregroundMark x1="59000" y1="67250" x2="59000" y2="67250"/>
                        <a14:foregroundMark x1="76000" y1="65000" x2="76000" y2="65000"/>
                        <a14:foregroundMark x1="76000" y1="63750" x2="76000" y2="63750"/>
                        <a14:foregroundMark x1="76250" y1="62000" x2="76250" y2="62000"/>
                        <a14:foregroundMark x1="76500" y1="60500" x2="76500" y2="60500"/>
                        <a14:foregroundMark x1="76250" y1="59500" x2="76250" y2="59500"/>
                        <a14:foregroundMark x1="79250" y1="64500" x2="79250" y2="64500"/>
                        <a14:foregroundMark x1="80000" y1="73750" x2="80000" y2="73750"/>
                        <a14:foregroundMark x1="82000" y1="61750" x2="82000" y2="61750"/>
                        <a14:foregroundMark x1="85000" y1="58750" x2="85000" y2="58750"/>
                        <a14:foregroundMark x1="85250" y1="79250" x2="85250" y2="79250"/>
                        <a14:foregroundMark x1="54750" y1="45000" x2="54750" y2="45000"/>
                        <a14:foregroundMark x1="53750" y1="44500" x2="53750" y2="44500"/>
                        <a14:foregroundMark x1="59750" y1="46000" x2="59750" y2="46000"/>
                        <a14:foregroundMark x1="61000" y1="46500" x2="61000" y2="46500"/>
                        <a14:foregroundMark x1="64500" y1="48000" x2="64500" y2="48000"/>
                        <a14:foregroundMark x1="70750" y1="51250" x2="70750" y2="51250"/>
                        <a14:foregroundMark x1="73000" y1="52750" x2="73000" y2="52750"/>
                        <a14:foregroundMark x1="72000" y1="19750" x2="72000" y2="19750"/>
                        <a14:foregroundMark x1="65750" y1="18250" x2="65750" y2="1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4691" r="16055" b="16309"/>
          <a:stretch/>
        </p:blipFill>
        <p:spPr bwMode="auto">
          <a:xfrm>
            <a:off x="1123487" y="803837"/>
            <a:ext cx="1183428" cy="124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8250" y="979659"/>
            <a:ext cx="44486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D9D9D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omeone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D9D9D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70310" y="2255975"/>
            <a:ext cx="19688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D9D9D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ruly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D9D9D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56055" y="3700311"/>
            <a:ext cx="38042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D9D9D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mazing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388175" y="5335439"/>
            <a:ext cx="26052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D9D9D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eally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D9D9D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F2F068AD-DED6-E8E6-FC98-E78CF598C5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345562">
            <a:off x="5328849" y="233935"/>
            <a:ext cx="6858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F362781-C65E-4B05-75E2-19676E25B4AE}"/>
                  </a:ext>
                </a:extLst>
              </p14:cNvPr>
              <p14:cNvContentPartPr/>
              <p14:nvPr/>
            </p14:nvContentPartPr>
            <p14:xfrm>
              <a:off x="1676036" y="1407995"/>
              <a:ext cx="78840" cy="78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F362781-C65E-4B05-75E2-19676E25B4A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58036" y="1389912"/>
                <a:ext cx="114480" cy="1146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3F098BC-5D8C-C07A-C182-340B1320E6DE}"/>
                  </a:ext>
                </a:extLst>
              </p14:cNvPr>
              <p14:cNvContentPartPr/>
              <p14:nvPr/>
            </p14:nvContentPartPr>
            <p14:xfrm>
              <a:off x="1767836" y="1399715"/>
              <a:ext cx="56160" cy="73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3F098BC-5D8C-C07A-C182-340B1320E6D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49951" y="1381715"/>
                <a:ext cx="91573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AE82213-5ACC-DC40-1B07-01AF5C20D16B}"/>
                  </a:ext>
                </a:extLst>
              </p14:cNvPr>
              <p14:cNvContentPartPr/>
              <p14:nvPr/>
            </p14:nvContentPartPr>
            <p14:xfrm>
              <a:off x="1902116" y="1405115"/>
              <a:ext cx="33480" cy="39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AE82213-5ACC-DC40-1B07-01AF5C20D16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84116" y="1387115"/>
                <a:ext cx="69120" cy="7524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Picture 30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FB971556-6C79-2E16-D625-C2A0CEAB59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002" y="-295965"/>
            <a:ext cx="2512227" cy="2512227"/>
          </a:xfrm>
          <a:prstGeom prst="rect">
            <a:avLst/>
          </a:prstGeom>
        </p:spPr>
      </p:pic>
      <p:pic>
        <p:nvPicPr>
          <p:cNvPr id="32" name="Picture 31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4E08C27D-599D-FD10-9950-A0E3E9A0E9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7858" y="1624797"/>
            <a:ext cx="1600835" cy="1600835"/>
          </a:xfrm>
          <a:prstGeom prst="rect">
            <a:avLst/>
          </a:prstGeom>
        </p:spPr>
      </p:pic>
      <p:pic>
        <p:nvPicPr>
          <p:cNvPr id="33" name="Picture 32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04E9E735-C97D-E9F1-909A-B5C7ACE6A8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702379">
            <a:off x="582916" y="2714564"/>
            <a:ext cx="2512227" cy="2512227"/>
          </a:xfrm>
          <a:prstGeom prst="rect">
            <a:avLst/>
          </a:prstGeom>
        </p:spPr>
      </p:pic>
      <p:pic>
        <p:nvPicPr>
          <p:cNvPr id="34" name="Picture 33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E548A8E6-41AA-E454-EE4B-C3FD50EB62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148722">
            <a:off x="290504" y="4168124"/>
            <a:ext cx="2512227" cy="2512227"/>
          </a:xfrm>
          <a:prstGeom prst="rect">
            <a:avLst/>
          </a:prstGeom>
        </p:spPr>
      </p:pic>
      <p:pic>
        <p:nvPicPr>
          <p:cNvPr id="35" name="Picture 34" descr="A picture containing outdoor object, dark&#10;&#10;Description automatically generated">
            <a:extLst>
              <a:ext uri="{FF2B5EF4-FFF2-40B4-BE49-F238E27FC236}">
                <a16:creationId xmlns:a16="http://schemas.microsoft.com/office/drawing/2014/main" id="{32EE33C2-488E-D88A-C3F8-0A888E5234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5076" y="2462328"/>
            <a:ext cx="1483299" cy="1483299"/>
          </a:xfrm>
          <a:prstGeom prst="rect">
            <a:avLst/>
          </a:prstGeom>
        </p:spPr>
      </p:pic>
      <p:pic>
        <p:nvPicPr>
          <p:cNvPr id="6" name="Picture 5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29C59204-2A24-DF5E-28FA-EAD70C5700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 rot="1129287">
            <a:off x="5151448" y="6012697"/>
            <a:ext cx="493486" cy="478971"/>
          </a:xfrm>
          <a:prstGeom prst="rect">
            <a:avLst/>
          </a:prstGeom>
        </p:spPr>
      </p:pic>
      <p:pic>
        <p:nvPicPr>
          <p:cNvPr id="7" name="Picture 6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3B48F0DB-E6BD-AF11-C96C-3560E383E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>
            <a:off x="7551093" y="1377063"/>
            <a:ext cx="493486" cy="478971"/>
          </a:xfrm>
          <a:prstGeom prst="rect">
            <a:avLst/>
          </a:prstGeom>
        </p:spPr>
      </p:pic>
      <p:pic>
        <p:nvPicPr>
          <p:cNvPr id="8" name="Picture 7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54CAC6FC-32B3-FCE2-86D8-BA9D63BFD8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>
            <a:off x="6081346" y="1276377"/>
            <a:ext cx="493486" cy="478971"/>
          </a:xfrm>
          <a:prstGeom prst="rect">
            <a:avLst/>
          </a:prstGeom>
        </p:spPr>
      </p:pic>
      <p:pic>
        <p:nvPicPr>
          <p:cNvPr id="10" name="Picture 9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71DDF3F0-102C-656F-6052-98C9C23F36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 rot="20748139">
            <a:off x="2648571" y="5601979"/>
            <a:ext cx="493486" cy="478971"/>
          </a:xfrm>
          <a:prstGeom prst="rect">
            <a:avLst/>
          </a:prstGeom>
        </p:spPr>
      </p:pic>
      <p:pic>
        <p:nvPicPr>
          <p:cNvPr id="11" name="Picture 10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E4F6C5EC-1FF3-3AA9-C633-666304F96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 rot="19872760">
            <a:off x="3466605" y="1192143"/>
            <a:ext cx="493486" cy="478971"/>
          </a:xfrm>
          <a:prstGeom prst="rect">
            <a:avLst/>
          </a:prstGeom>
        </p:spPr>
      </p:pic>
      <p:pic>
        <p:nvPicPr>
          <p:cNvPr id="12" name="Picture 11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DC137FBA-5D9A-37A3-1F73-D6521928B3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 rot="836437">
            <a:off x="3725347" y="2495344"/>
            <a:ext cx="493486" cy="478971"/>
          </a:xfrm>
          <a:prstGeom prst="rect">
            <a:avLst/>
          </a:prstGeom>
        </p:spPr>
      </p:pic>
      <p:pic>
        <p:nvPicPr>
          <p:cNvPr id="13" name="Picture 12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FBC1F98C-834D-CB3B-1074-A349511378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>
            <a:off x="4338644" y="3731191"/>
            <a:ext cx="493486" cy="478971"/>
          </a:xfrm>
          <a:prstGeom prst="rect">
            <a:avLst/>
          </a:prstGeom>
        </p:spPr>
      </p:pic>
      <p:pic>
        <p:nvPicPr>
          <p:cNvPr id="14" name="Picture 13" descr="A picture containing outdoor, sky, light, night&#10;&#10;Description automatically generated">
            <a:extLst>
              <a:ext uri="{FF2B5EF4-FFF2-40B4-BE49-F238E27FC236}">
                <a16:creationId xmlns:a16="http://schemas.microsoft.com/office/drawing/2014/main" id="{DCE52D31-3BFA-51B6-DC7C-CC70EEF0CE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781" t="78736" r="55964" b="11310"/>
          <a:stretch/>
        </p:blipFill>
        <p:spPr>
          <a:xfrm rot="20398730">
            <a:off x="4652468" y="5621913"/>
            <a:ext cx="493486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DF017-F5F6-4AF8-8A48-837A7209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32411"/>
            <a:ext cx="12192000" cy="172349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115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 superpowers!</a:t>
            </a:r>
            <a:br>
              <a:rPr lang="en-GB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7FC1962-A05F-46A4-8AF5-4CD3C734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/>
          <a:stretch/>
        </p:blipFill>
        <p:spPr>
          <a:xfrm>
            <a:off x="0" y="4527969"/>
            <a:ext cx="12192000" cy="23300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884D14-91EA-4098-B44E-E0FA75B94B2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4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A4B2-64A4-A7C6-2CE1-401F845E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52761"/>
            <a:ext cx="8534400" cy="1507067"/>
          </a:xfrm>
        </p:spPr>
        <p:txBody>
          <a:bodyPr/>
          <a:lstStyle/>
          <a:p>
            <a:r>
              <a:rPr lang="en-GB" dirty="0"/>
              <a:t>The Habit Loop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111D57-0F04-C28D-20DA-483A3FF9AE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0965" y="1048871"/>
          <a:ext cx="10300447" cy="558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740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2FA905-1D85-49EC-AA7C-7D58CEB54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1E0BC4-CBB0-4A8F-BA44-FCECAA380D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BF1F66-6CD9-4DF5-A7F5-38438257FD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950B5A-C03D-4BDF-847B-7DD42143F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10F0FD-EDF5-4C2A-BDBF-3BE999EE1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2B5E66-5444-4575-BD31-3EE49F310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61EF70-E122-4AC4-8833-37CA6DC68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F262B2-A179-4682-8EBB-8F6F9FAB8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6E01-125E-5593-801C-FA0CCEC0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day…</a:t>
            </a:r>
          </a:p>
        </p:txBody>
      </p:sp>
    </p:spTree>
    <p:extLst>
      <p:ext uri="{BB962C8B-B14F-4D97-AF65-F5344CB8AC3E}">
        <p14:creationId xmlns:p14="http://schemas.microsoft.com/office/powerpoint/2010/main" val="146327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ap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235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1C8571-E9CF-4544-995E-599B30F4720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3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8CD0-0E64-AEE3-3B15-1AB156F1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20" y="0"/>
            <a:ext cx="8534400" cy="1507067"/>
          </a:xfrm>
        </p:spPr>
        <p:txBody>
          <a:bodyPr/>
          <a:lstStyle/>
          <a:p>
            <a:r>
              <a:rPr lang="en-GB" dirty="0"/>
              <a:t>Habits - NHS 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75301E-B4B8-036B-EA2F-0655F2BF4F57}"/>
              </a:ext>
            </a:extLst>
          </p:cNvPr>
          <p:cNvSpPr/>
          <p:nvPr/>
        </p:nvSpPr>
        <p:spPr>
          <a:xfrm>
            <a:off x="1062319" y="1037467"/>
            <a:ext cx="8892989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Choice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Easy</a:t>
            </a:r>
          </a:p>
          <a:p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Wins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Sexy</a:t>
            </a:r>
          </a:p>
          <a:p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Tribe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Fits your reality</a:t>
            </a:r>
          </a:p>
          <a:p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Imagining the future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6DC0E-7DF8-64BA-0A18-86AC37580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784" y="1143000"/>
            <a:ext cx="7595616" cy="37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8CD0-0E64-AEE3-3B15-1AB156F17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503" y="0"/>
            <a:ext cx="12047668" cy="1507067"/>
          </a:xfrm>
        </p:spPr>
        <p:txBody>
          <a:bodyPr>
            <a:normAutofit/>
          </a:bodyPr>
          <a:lstStyle/>
          <a:p>
            <a:r>
              <a:rPr lang="en-GB" dirty="0"/>
              <a:t>Atomic Habits – James Clear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75301E-B4B8-036B-EA2F-0655F2BF4F57}"/>
              </a:ext>
            </a:extLst>
          </p:cNvPr>
          <p:cNvSpPr/>
          <p:nvPr/>
        </p:nvSpPr>
        <p:spPr>
          <a:xfrm>
            <a:off x="923366" y="2041514"/>
            <a:ext cx="648148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 stacking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Temptation bundling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you are/aspire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Goal, process, you</a:t>
            </a:r>
          </a:p>
          <a:p>
            <a:r>
              <a: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– 1% changes</a:t>
            </a:r>
          </a:p>
          <a:p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6735C5F8-B96F-3AC1-E065-93A1D966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867" y="1891417"/>
            <a:ext cx="3902921" cy="43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A4B2-64A4-A7C6-2CE1-401F845E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" y="-52761"/>
            <a:ext cx="12129247" cy="1507067"/>
          </a:xfrm>
        </p:spPr>
        <p:txBody>
          <a:bodyPr>
            <a:normAutofit/>
          </a:bodyPr>
          <a:lstStyle/>
          <a:p>
            <a:r>
              <a:rPr lang="en-GB" dirty="0"/>
              <a:t>Levels of Behaviour change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DE6E86-D300-50A1-3C43-BC87A7A882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62934" y="1255059"/>
          <a:ext cx="6952130" cy="523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260197A-4ECF-DF16-5EA7-0BBF937D4389}"/>
              </a:ext>
            </a:extLst>
          </p:cNvPr>
          <p:cNvSpPr txBox="1"/>
          <p:nvPr/>
        </p:nvSpPr>
        <p:spPr>
          <a:xfrm>
            <a:off x="911037" y="2105326"/>
            <a:ext cx="50056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               This is what I do  </a:t>
            </a:r>
          </a:p>
          <a:p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     This is how I do it</a:t>
            </a:r>
          </a:p>
          <a:p>
            <a:endParaRPr lang="en-GB" sz="3200" b="1" dirty="0"/>
          </a:p>
          <a:p>
            <a:endParaRPr lang="en-GB" sz="3200" b="1" dirty="0"/>
          </a:p>
          <a:p>
            <a:endParaRPr lang="en-GB" sz="1200" b="1" dirty="0"/>
          </a:p>
          <a:p>
            <a:r>
              <a:rPr lang="en-GB" sz="3200" b="1" dirty="0"/>
              <a:t>This is who I am</a:t>
            </a:r>
          </a:p>
        </p:txBody>
      </p:sp>
    </p:spTree>
    <p:extLst>
      <p:ext uri="{BB962C8B-B14F-4D97-AF65-F5344CB8AC3E}">
        <p14:creationId xmlns:p14="http://schemas.microsoft.com/office/powerpoint/2010/main" val="4192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5E4CAE-D945-41B9-A61C-2F04C32CF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D45277-02F6-4D86-8906-3B783FCB8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94FC88-C837-40DB-826E-8C2FBD78F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3167D-76DA-9A94-AEBF-27C11DD87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8" t="22807" r="35066" b="9824"/>
          <a:stretch/>
        </p:blipFill>
        <p:spPr>
          <a:xfrm>
            <a:off x="3610494" y="160389"/>
            <a:ext cx="4971011" cy="6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5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DCE0B0-9C86-8898-DE51-17264EAA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24" t="29259" r="22024" b="15344"/>
          <a:stretch/>
        </p:blipFill>
        <p:spPr>
          <a:xfrm rot="20398220">
            <a:off x="-724878" y="683486"/>
            <a:ext cx="6821714" cy="3799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C65EE-0C68-83EF-E723-C59B020C0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1" t="11853" r="17738" b="10899"/>
          <a:stretch/>
        </p:blipFill>
        <p:spPr>
          <a:xfrm rot="1640213">
            <a:off x="6842200" y="729914"/>
            <a:ext cx="4861368" cy="3134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BD804-301F-0DC0-4132-BBBCD0E2CD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31" r="36759" b="5351"/>
          <a:stretch/>
        </p:blipFill>
        <p:spPr>
          <a:xfrm>
            <a:off x="7434332" y="3079503"/>
            <a:ext cx="4180114" cy="3227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15D638-14C8-C14A-4787-1172881CCA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990" t="25042" r="37443" b="13332"/>
          <a:stretch/>
        </p:blipFill>
        <p:spPr>
          <a:xfrm rot="1873647">
            <a:off x="3350928" y="1845816"/>
            <a:ext cx="3335957" cy="4706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19275-8EF1-5144-192A-042B3282EF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71" t="33651" r="19167" b="15011"/>
          <a:stretch/>
        </p:blipFill>
        <p:spPr>
          <a:xfrm>
            <a:off x="766546" y="3079503"/>
            <a:ext cx="6043344" cy="29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933CDDC-1547-92C7-9389-06D5D821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87" y="627529"/>
            <a:ext cx="5602941" cy="5602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57710-B4BA-E755-C09F-AA6A585F57B3}"/>
              </a:ext>
            </a:extLst>
          </p:cNvPr>
          <p:cNvSpPr/>
          <p:nvPr/>
        </p:nvSpPr>
        <p:spPr>
          <a:xfrm>
            <a:off x="0" y="627529"/>
            <a:ext cx="5768787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your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phone out</a:t>
            </a:r>
          </a:p>
          <a:p>
            <a:pPr algn="ctr"/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Monday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otivators</a:t>
            </a:r>
          </a:p>
          <a:p>
            <a:pPr algn="ctr"/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7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sky, clouds&#10;&#10;Description automatically generated">
            <a:extLst>
              <a:ext uri="{FF2B5EF4-FFF2-40B4-BE49-F238E27FC236}">
                <a16:creationId xmlns:a16="http://schemas.microsoft.com/office/drawing/2014/main" id="{76D01FE9-8A3F-88C4-60F2-940C65173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978204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2933CDDC-1547-92C7-9389-06D5D821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87" y="627529"/>
            <a:ext cx="5602941" cy="5602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57710-B4BA-E755-C09F-AA6A585F57B3}"/>
              </a:ext>
            </a:extLst>
          </p:cNvPr>
          <p:cNvSpPr/>
          <p:nvPr/>
        </p:nvSpPr>
        <p:spPr>
          <a:xfrm>
            <a:off x="0" y="627529"/>
            <a:ext cx="5768787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your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phone out</a:t>
            </a:r>
          </a:p>
          <a:p>
            <a:pPr algn="ctr"/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Monday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otivators</a:t>
            </a:r>
          </a:p>
          <a:p>
            <a:pPr algn="ctr"/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8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45263D-C8A0-4E28-BAB2-6870B5452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521644">
            <a:off x="2478424" y="404812"/>
            <a:ext cx="7235152" cy="5571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D2DD6F-7608-45AE-9882-AEE9F4FED9F9}"/>
              </a:ext>
            </a:extLst>
          </p:cNvPr>
          <p:cNvSpPr/>
          <p:nvPr/>
        </p:nvSpPr>
        <p:spPr>
          <a:xfrm rot="20421418">
            <a:off x="5069406" y="1193619"/>
            <a:ext cx="339635" cy="4963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7194E7-0D87-47FB-AEF7-1ACA3A7F3468}"/>
              </a:ext>
            </a:extLst>
          </p:cNvPr>
          <p:cNvSpPr/>
          <p:nvPr/>
        </p:nvSpPr>
        <p:spPr>
          <a:xfrm rot="20421418">
            <a:off x="5916631" y="5482092"/>
            <a:ext cx="339635" cy="4963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69F4AD-8990-4F64-9D02-A9DAED674E89}"/>
              </a:ext>
            </a:extLst>
          </p:cNvPr>
          <p:cNvSpPr/>
          <p:nvPr/>
        </p:nvSpPr>
        <p:spPr>
          <a:xfrm rot="18860995">
            <a:off x="6467476" y="5513953"/>
            <a:ext cx="503923" cy="7386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5D0901-32A7-47CF-8362-4B500A6DB553}"/>
              </a:ext>
            </a:extLst>
          </p:cNvPr>
          <p:cNvSpPr/>
          <p:nvPr/>
        </p:nvSpPr>
        <p:spPr>
          <a:xfrm rot="20421418">
            <a:off x="2922743" y="1827191"/>
            <a:ext cx="339635" cy="4963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92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onkey&#10;&#10;Description automatically generated">
            <a:extLst>
              <a:ext uri="{FF2B5EF4-FFF2-40B4-BE49-F238E27FC236}">
                <a16:creationId xmlns:a16="http://schemas.microsoft.com/office/drawing/2014/main" id="{778F04A6-BA30-4B70-BF73-436187114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7" b="7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827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Aquarium, Fish, Fish Tank, Sea Life">
            <a:extLst>
              <a:ext uri="{FF2B5EF4-FFF2-40B4-BE49-F238E27FC236}">
                <a16:creationId xmlns:a16="http://schemas.microsoft.com/office/drawing/2014/main" id="{06676FC9-D2BB-94E6-7C44-A04CF8EB8C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9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unny superman transparent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406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onder Woman Lynda Carter transparent background ~ Free Png Images">
            <a:extLst>
              <a:ext uri="{FF2B5EF4-FFF2-40B4-BE49-F238E27FC236}">
                <a16:creationId xmlns:a16="http://schemas.microsoft.com/office/drawing/2014/main" id="{B446BC1F-5487-4D38-95F6-9558AE0A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78" y="153351"/>
            <a:ext cx="3309012" cy="65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19619" y="1463832"/>
            <a:ext cx="6320647" cy="99475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b="1" kern="1200" cap="all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6600" dirty="0"/>
              <a:t>Drivers</a:t>
            </a:r>
            <a:br>
              <a:rPr lang="en-GB" sz="6600" dirty="0"/>
            </a:br>
            <a:br>
              <a:rPr lang="en-GB" sz="6600" dirty="0"/>
            </a:br>
            <a:endParaRPr lang="en-GB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14544" y="1864740"/>
            <a:ext cx="53859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5400" dirty="0"/>
              <a:t>be perfect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5400" dirty="0"/>
              <a:t>be strong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5400" dirty="0"/>
              <a:t>hurry up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5400" dirty="0"/>
              <a:t>please others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sz="5400" dirty="0"/>
              <a:t>try hard </a:t>
            </a:r>
          </a:p>
          <a:p>
            <a:pPr algn="ctr"/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098680" y="999714"/>
            <a:ext cx="30856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							</a:t>
            </a:r>
            <a:r>
              <a:rPr lang="en-GB" sz="2400" dirty="0"/>
              <a:t>	</a:t>
            </a:r>
            <a:r>
              <a:rPr lang="en-GB" sz="2000" dirty="0"/>
              <a:t> </a:t>
            </a:r>
            <a:r>
              <a:rPr lang="en-GB" sz="1600" dirty="0"/>
              <a:t>Kahler 1975</a:t>
            </a:r>
            <a:endParaRPr lang="en-GB" sz="1400" dirty="0"/>
          </a:p>
        </p:txBody>
      </p:sp>
      <p:pic>
        <p:nvPicPr>
          <p:cNvPr id="6" name="Content Placeholder 4" descr="A picture containing furniture, rug&#10;&#10;Description automatically generated">
            <a:extLst>
              <a:ext uri="{FF2B5EF4-FFF2-40B4-BE49-F238E27FC236}">
                <a16:creationId xmlns:a16="http://schemas.microsoft.com/office/drawing/2014/main" id="{30394735-D8CA-4CAC-9ED1-906089918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1"/>
          <a:stretch/>
        </p:blipFill>
        <p:spPr>
          <a:xfrm rot="5400000">
            <a:off x="5664722" y="329032"/>
            <a:ext cx="6571442" cy="6130898"/>
          </a:xfrm>
          <a:prstGeom prst="rect">
            <a:avLst/>
          </a:prstGeom>
        </p:spPr>
      </p:pic>
      <p:pic>
        <p:nvPicPr>
          <p:cNvPr id="7" name="Picture 6" descr="A picture containing sport&#10;&#10;Description automatically generated">
            <a:extLst>
              <a:ext uri="{FF2B5EF4-FFF2-40B4-BE49-F238E27FC236}">
                <a16:creationId xmlns:a16="http://schemas.microsoft.com/office/drawing/2014/main" id="{883E6575-E14E-493A-8F11-5E19A3467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1" r="22469" b="11094"/>
          <a:stretch/>
        </p:blipFill>
        <p:spPr>
          <a:xfrm>
            <a:off x="5886480" y="232813"/>
            <a:ext cx="6161624" cy="6345843"/>
          </a:xfrm>
          <a:prstGeom prst="rect">
            <a:avLst/>
          </a:prstGeom>
        </p:spPr>
      </p:pic>
      <p:pic>
        <p:nvPicPr>
          <p:cNvPr id="10" name="Content Placeholder 4" descr="A person holding a clock&#10;&#10;Description automatically generated with medium confidence">
            <a:extLst>
              <a:ext uri="{FF2B5EF4-FFF2-40B4-BE49-F238E27FC236}">
                <a16:creationId xmlns:a16="http://schemas.microsoft.com/office/drawing/2014/main" id="{69498C01-A0BC-48EE-8472-C81074BB2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351" r="16792"/>
          <a:stretch/>
        </p:blipFill>
        <p:spPr>
          <a:xfrm>
            <a:off x="6061103" y="239828"/>
            <a:ext cx="6130897" cy="6502399"/>
          </a:xfrm>
        </p:spPr>
      </p:pic>
      <p:pic>
        <p:nvPicPr>
          <p:cNvPr id="11" name="Content Placeholder 4" descr="A person walking on a trail in the woods&#10;&#10;Description automatically generated with medium confidence">
            <a:extLst>
              <a:ext uri="{FF2B5EF4-FFF2-40B4-BE49-F238E27FC236}">
                <a16:creationId xmlns:a16="http://schemas.microsoft.com/office/drawing/2014/main" id="{F360ADF7-2E38-4765-92CF-575903C25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50" t="28994" r="33931" b="8193"/>
          <a:stretch/>
        </p:blipFill>
        <p:spPr>
          <a:xfrm>
            <a:off x="5852782" y="144755"/>
            <a:ext cx="6130897" cy="6513049"/>
          </a:xfrm>
          <a:prstGeom prst="rect">
            <a:avLst/>
          </a:prstGeom>
        </p:spPr>
      </p:pic>
      <p:pic>
        <p:nvPicPr>
          <p:cNvPr id="12" name="Content Placeholder 6" descr="A bee on a flower&#10;&#10;Description automatically generated">
            <a:extLst>
              <a:ext uri="{FF2B5EF4-FFF2-40B4-BE49-F238E27FC236}">
                <a16:creationId xmlns:a16="http://schemas.microsoft.com/office/drawing/2014/main" id="{978B761A-FB1E-446C-B9A3-66B582F67B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813"/>
          <a:stretch/>
        </p:blipFill>
        <p:spPr>
          <a:xfrm>
            <a:off x="5853601" y="82730"/>
            <a:ext cx="6397187" cy="6542457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592B7BF1-21F3-461C-A826-621851B8EBA8}"/>
              </a:ext>
            </a:extLst>
          </p:cNvPr>
          <p:cNvSpPr/>
          <p:nvPr/>
        </p:nvSpPr>
        <p:spPr>
          <a:xfrm>
            <a:off x="5861914" y="0"/>
            <a:ext cx="6241485" cy="6749242"/>
          </a:xfrm>
          <a:prstGeom prst="frame">
            <a:avLst>
              <a:gd name="adj1" fmla="val 171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5" name="Picture 14" descr="A group of race cars on a track&#10;&#10;Description automatically generated with medium confidence">
            <a:extLst>
              <a:ext uri="{FF2B5EF4-FFF2-40B4-BE49-F238E27FC236}">
                <a16:creationId xmlns:a16="http://schemas.microsoft.com/office/drawing/2014/main" id="{52EA8D8D-68A4-4CD0-9ED7-D366E5C1BE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602" r="23053"/>
          <a:stretch/>
        </p:blipFill>
        <p:spPr>
          <a:xfrm>
            <a:off x="5975083" y="-24205"/>
            <a:ext cx="6016243" cy="6737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40C54-080C-4E69-9256-4A2D7E5EA6A7}"/>
              </a:ext>
            </a:extLst>
          </p:cNvPr>
          <p:cNvSpPr txBox="1"/>
          <p:nvPr/>
        </p:nvSpPr>
        <p:spPr>
          <a:xfrm>
            <a:off x="5004560" y="635827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10834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5DF017-F5F6-4AF8-8A48-837A7209B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7251"/>
            <a:ext cx="12192000" cy="172349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9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Bob</a:t>
            </a:r>
            <a:br>
              <a:rPr lang="en-GB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7FC1962-A05F-46A4-8AF5-4CD3C734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4"/>
          <a:stretch/>
        </p:blipFill>
        <p:spPr>
          <a:xfrm>
            <a:off x="0" y="4527969"/>
            <a:ext cx="12192000" cy="23300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884D14-91EA-4098-B44E-E0FA75B94B2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8245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</Words>
  <Application>Microsoft Office PowerPoint</Application>
  <PresentationFormat>Widescreen</PresentationFormat>
  <Paragraphs>111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Century Gothic</vt:lpstr>
      <vt:lpstr>Helvetica</vt:lpstr>
      <vt:lpstr>Poppins</vt:lpstr>
      <vt:lpstr>Wingdings</vt:lpstr>
      <vt:lpstr>Wingdings 3</vt:lpstr>
      <vt:lpstr>Slice</vt:lpstr>
      <vt:lpstr>You are a  superstar!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Bob </vt:lpstr>
      <vt:lpstr>RED FLAGS</vt:lpstr>
      <vt:lpstr>The impact of stress on body and mind</vt:lpstr>
      <vt:lpstr>Your red flags</vt:lpstr>
      <vt:lpstr>3 Magic moves </vt:lpstr>
      <vt:lpstr>Spinal twist spinal flex shake it off!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Pledge?</vt:lpstr>
      <vt:lpstr>PowerPoint Presentation</vt:lpstr>
      <vt:lpstr>PowerPoint Presentation</vt:lpstr>
      <vt:lpstr>habit superpowers!  </vt:lpstr>
      <vt:lpstr>The Habit Loop</vt:lpstr>
      <vt:lpstr>Typical day…</vt:lpstr>
      <vt:lpstr>Habits - NHS research</vt:lpstr>
      <vt:lpstr>Atomic Habits – James Clear</vt:lpstr>
      <vt:lpstr>Levels of Behaviour change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MENTAL WELLBEING</dc:title>
  <dc:creator>Pam Burrows</dc:creator>
  <cp:lastModifiedBy>Pam Burrows</cp:lastModifiedBy>
  <cp:revision>28</cp:revision>
  <cp:lastPrinted>2022-11-16T16:56:59Z</cp:lastPrinted>
  <dcterms:created xsi:type="dcterms:W3CDTF">2018-09-21T16:08:02Z</dcterms:created>
  <dcterms:modified xsi:type="dcterms:W3CDTF">2023-06-20T13:08:34Z</dcterms:modified>
</cp:coreProperties>
</file>